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39a64c44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539a64c44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539a64c44f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2539a64c44f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539a64c44f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539a64c44f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539a64c44f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2539a64c44f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539a64c44f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539a64c44f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539a64c44f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2539a64c44f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539a64c44f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539a64c44f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539a64c44f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2539a64c44f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539a64c44f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539a64c44f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539a64c44f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2539a64c44f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539a64c44f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539a64c44f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539a64c44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539a64c44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539a64c44f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539a64c44f_0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539a64c44f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2539a64c44f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539a64c44f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2539a64c44f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539a64c44f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2539a64c44f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539a64c44f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539a64c44f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539a64c44f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2539a64c44f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539a64c44f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2539a64c44f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539a64c44f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2539a64c44f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539a64c44f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2539a64c44f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2539a64c44f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2539a64c44f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39a64c44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39a64c44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539a64c44f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2539a64c44f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539a64c44f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2539a64c44f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2539a64c44f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2539a64c44f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539a64c44f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2539a64c44f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539a64c44f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539a64c44f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539a64c44f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2539a64c44f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539a64c44f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2539a64c44f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539a64c44f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2539a64c44f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2539a64c44f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2539a64c44f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539a64c44f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539a64c44f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39a64c44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39a64c44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2539a64c44f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2539a64c44f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2539a64c44f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2539a64c44f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539a64c44f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539a64c44f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539a64c44f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539a64c44f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2539a64c44f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2539a64c44f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539a64c44f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539a64c44f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539a64c44f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2539a64c44f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539a64c44f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539a64c44f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2539a64c44f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2539a64c44f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2539a64c44f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2539a64c44f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539a64c44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539a64c44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539a64c44f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2539a64c44f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2539a64c44f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2539a64c44f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539a64c44f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2539a64c44f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539a64c44f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2539a64c44f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2539a64c44f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2539a64c44f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539a64c44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2539a64c44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2539a64c44f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2539a64c44f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2539a64c44f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2539a64c44f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539a64c44f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2539a64c44f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2539a64c44f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2539a64c44f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39a64c44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539a64c44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2539a64c44f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2539a64c44f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2539a64c44f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2539a64c44f_0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2539a64c44f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2539a64c44f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2539a64c44f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2539a64c44f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2539a64c44f_0_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2539a64c44f_0_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2539a64c44f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2539a64c44f_0_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539a64c44f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2539a64c44f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2539a64c44f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2539a64c44f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2539a64c44f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2539a64c44f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539a64c44f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2539a64c44f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39a64c44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39a64c44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39a64c44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539a64c44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39a64c44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39a64c44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39a64c44f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539a64c44f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39a64c4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39a64c4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39a64c44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539a64c44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539a64c44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539a64c44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39a64c44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539a64c44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39a64c44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39a64c44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39a64c44f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39a64c44f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39a64c44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539a64c44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39a64c44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539a64c44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39a64c44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539a64c44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539a64c44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539a64c44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39a64c44f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39a64c44f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39a64c4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39a64c4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39a64c44f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39a64c44f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39a64c44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539a64c44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39a64c44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539a64c44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539a64c44f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539a64c44f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539a64c44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539a64c44f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39a64c44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539a64c44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539a64c44f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539a64c44f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39a64c44f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539a64c44f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539a64c44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539a64c44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539a64c44f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539a64c44f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39a64c44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39a64c44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539a64c44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539a64c44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539a64c44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539a64c44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539a64c44f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539a64c44f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539a64c44f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539a64c44f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39a64c44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539a64c44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539a64c44f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539a64c44f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39a64c44f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39a64c44f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539a64c44f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539a64c44f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539a64c44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539a64c44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539a64c44f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539a64c44f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39a64c4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539a64c4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39a64c44f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539a64c44f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539a64c44f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539a64c44f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539a64c44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539a64c44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539a64c44f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539a64c44f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539a64c44f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539a64c44f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539a64c44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539a64c44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539a64c44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539a64c44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539a64c44f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539a64c44f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539a64c44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539a64c44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539a64c44f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539a64c44f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39a64c4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39a64c4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539a64c44f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539a64c44f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539a64c44f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539a64c44f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539a64c44f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539a64c44f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539a64c44f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539a64c44f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539a64c44f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539a64c44f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539a64c44f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539a64c44f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539a64c44f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539a64c44f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539a64c44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539a64c44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539a64c44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539a64c44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539a64c44f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539a64c44f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539a64c44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539a64c44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539a64c44f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539a64c44f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539a64c44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539a64c44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539a64c44f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539a64c44f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539a64c44f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539a64c44f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539a64c44f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539a64c44f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539a64c44f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539a64c44f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39a64c44f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539a64c44f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539a64c44f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539a64c44f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539a64c44f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539a64c44f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539a64c44f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539a64c44f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39a64c44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39a64c44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539a64c44f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539a64c44f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539a64c44f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539a64c44f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539a64c44f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539a64c44f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539a64c44f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539a64c44f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539a64c44f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539a64c44f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539a64c44f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539a64c44f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539a64c44f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2539a64c44f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539a64c44f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539a64c44f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539a64c44f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539a64c44f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539a64c44f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539a64c44f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39a64c44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39a64c44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539a64c44f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2539a64c44f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539a64c44f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539a64c44f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539a64c44f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2539a64c44f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539a64c44f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2539a64c44f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539a64c44f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539a64c44f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539a64c44f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539a64c44f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539a64c44f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539a64c44f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539a64c44f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539a64c44f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539a64c44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2539a64c44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539a64c44f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2539a64c44f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xXbTy9qYz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soft-is-the-song-my-paddle-sing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miala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peacock-sweater-solo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finally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ranunculus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lilah-pullover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ranunculus-3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please-do-not-adjust-your-skirt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dbtinksalot/ann-budd-basic-skirt-class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heryl21/customfit-8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follow-the-leader-cow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mandaDianeM/julissa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heryl21/ink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vrock/mycroft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vrock/beauty-school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jp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reaverse-star-edition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in-the-diagonal-2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kdellow/phiolet" TargetMode="Externa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mittens-with-a-flap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spruce-mittens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the-worlds-simplest-mittens-2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vrock/womens-mitten-from-the-norwegian-museum-of-cultural-history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heryl21/peregrinate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ohannab/rock-and-weave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kirkmichael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reaverse-star-edition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underhand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jp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holiday-baubles-blanket-cal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jupiter-for-nori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t-rex-dinosaur-5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little-tomte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ndart.co.uk/product/all-patterns/mother-hen-and-chicks/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vrock/holiday-stocking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jpg"/><Relationship Id="rId4" Type="http://schemas.openxmlformats.org/officeDocument/2006/relationships/hyperlink" Target="https://www.ravelry.com/projects/vrock/snow-bird-stock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colour-stacked-cow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heryl21/starflower-2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bubbalub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frankston-market-bag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ophthalmosaurus-ichthyosaur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dumpling-kitty" TargetMode="External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the-meow-na-lisa" TargetMode="Externa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terror-bird" TargetMode="External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MaryWMartin/blooming-baby-blanket" TargetMode="Externa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reindeer-pillow-12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dbtinksalot/dump-truck-ha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martha-20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florence-35" TargetMode="External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jp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hinebrightest/swatch-inspired-reversible-knitting-bag" TargetMode="External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dragon-3" TargetMode="External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nnieBee/grainger-jacket" TargetMode="External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3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braided-together-cowl" TargetMode="External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jp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yoda-8" TargetMode="External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5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lyyli-project-bag" TargetMode="External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lighthouses-of-maine-cow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schneeflocken-hat-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conversation-cow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goldenrex/renfre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stranded-whales-beani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wellington-slipstitch-headband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MaryWMartin/fuck-cancer-hat-inside-or-ou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nnieBee/circle--squar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nnieBee/presag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ohannab/wild-field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talking-head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adventagious-cow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needler60/fraternal-forever-scar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mandaDianeM/stars-in-your-hand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gossamer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miriam-carole-poncho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nnieBee/tunisian-quick-triangle-shaw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quiet-bay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kdellow/the-tourist-shaw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twists--turns-westknits-mkal-2022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wingspa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kw-fusion-cow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painting-honeycombs-shawl---big-honeycomb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blutenmeer---sea-of-bloss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nightshift-2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woven-chevron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hug-shot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ohannab/impervious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ohannab/shawlography-westknits-mkal-202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purplemathmom/crossflower-shaw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twists--turns-westknits-mkal-2022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shawlography-westknits-mkal-202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mandaDianeM/fusion-cow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across-the-waters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nightshift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goldenrex/lavender-lake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carr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zarya-shaw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shawlography-westknits-mkal-2021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painting-honeycombs-shawl---small-honeycombs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bonjour-hi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follow-the-leader-cow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MaryWMartin/fragmented-cowl-4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painting-honeycombs-shawl---small-honeycombs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heryl21/radialactive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ravelry.com/projects/needler60/unicorn-stripes-wrap-test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payoff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quiet-bay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twists--turns-westknits-mkal-2022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wingspan-3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follow-the-leader-cow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mariekes-pullover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kdellow/manzanita-tee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streamline-tank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kore-cardi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goldenrex/vivi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cabin-cardi-and-hat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endorphins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dbtinksalot/camelia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CanadianKnitizen/pepper-7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dog-star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mandaDianeM/rural-symphony-pullover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parker-head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kevat-4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gradient-top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follow-the-leader-cow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AmandaDianeM/elfmail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atterns/library/the-v-back-tee-fingering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jkdellow/mcvie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hidden-ridge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atlantique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velry.com/projects/SocksyLady/idril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/>
              <a:t>2023 KWKG Adjudicated Show</a:t>
            </a:r>
            <a:endParaRPr sz="47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For the video of the show, check out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https://youtu.be/BxXbTy9qYzM</a:t>
            </a:r>
            <a:endParaRPr sz="2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Beanie by Susan McLeod</a:t>
            </a:r>
            <a:endParaRPr/>
          </a:p>
        </p:txBody>
      </p:sp>
      <p:sp>
        <p:nvSpPr>
          <p:cNvPr id="121" name="Google Shape;121;p22"/>
          <p:cNvSpPr txBox="1"/>
          <p:nvPr/>
        </p:nvSpPr>
        <p:spPr>
          <a:xfrm>
            <a:off x="311700" y="4612775"/>
            <a:ext cx="629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https://www.ravelry.com/patterns/library/soft-is-the-song-my-paddle-sings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713" y="1170125"/>
            <a:ext cx="4936581" cy="329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Miala Sweater by Miriam Heynen</a:t>
            </a:r>
            <a:endParaRPr/>
          </a:p>
        </p:txBody>
      </p:sp>
      <p:sp>
        <p:nvSpPr>
          <p:cNvPr id="830" name="Google Shape;830;p11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https://www.ravelry.com/projects/CanadianKnitizen/miala</a:t>
            </a:r>
            <a:endParaRPr/>
          </a:p>
        </p:txBody>
      </p:sp>
      <p:sp>
        <p:nvSpPr>
          <p:cNvPr id="831" name="Google Shape;831;p112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Berroco Blackstone Tweed and StahlSche Wolle Alcampa</a:t>
            </a:r>
            <a:endParaRPr/>
          </a:p>
        </p:txBody>
      </p:sp>
      <p:pic>
        <p:nvPicPr>
          <p:cNvPr id="832" name="Google Shape;83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850" y="15097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Peacock Sweater by Miriam Heynen</a:t>
            </a:r>
            <a:endParaRPr/>
          </a:p>
        </p:txBody>
      </p:sp>
      <p:sp>
        <p:nvSpPr>
          <p:cNvPr id="838" name="Google Shape;838;p11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https://www.ravelry.com/projects/CanadianKnitizen/peacock-sweater-solo</a:t>
            </a:r>
            <a:endParaRPr/>
          </a:p>
        </p:txBody>
      </p:sp>
      <p:sp>
        <p:nvSpPr>
          <p:cNvPr id="839" name="Google Shape;839;p11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Knit Picks Aloft and Koigu Kersti Merino Crepe</a:t>
            </a:r>
            <a:endParaRPr/>
          </a:p>
        </p:txBody>
      </p:sp>
      <p:pic>
        <p:nvPicPr>
          <p:cNvPr id="840" name="Google Shape;840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450" y="11896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Finally Schneeflocken Sweater by Miriam Heynen</a:t>
            </a:r>
            <a:endParaRPr/>
          </a:p>
        </p:txBody>
      </p:sp>
      <p:sp>
        <p:nvSpPr>
          <p:cNvPr id="846" name="Google Shape;846;p11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https://www.ravelry.com/projects/CanadianKnitizen/finally</a:t>
            </a:r>
            <a:endParaRPr/>
          </a:p>
        </p:txBody>
      </p:sp>
      <p:sp>
        <p:nvSpPr>
          <p:cNvPr id="847" name="Google Shape;847;p114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Estelle Yarns Eco Tweed DK</a:t>
            </a:r>
            <a:endParaRPr/>
          </a:p>
        </p:txBody>
      </p:sp>
      <p:pic>
        <p:nvPicPr>
          <p:cNvPr id="848" name="Google Shape;848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025" y="11540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Ranunculus Sweater by Miriam Heynen</a:t>
            </a:r>
            <a:endParaRPr/>
          </a:p>
        </p:txBody>
      </p:sp>
      <p:sp>
        <p:nvSpPr>
          <p:cNvPr id="854" name="Google Shape;854;p11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https://www.ravelry.com/projects/CanadianKnitizen/ranunculus</a:t>
            </a:r>
            <a:endParaRPr/>
          </a:p>
        </p:txBody>
      </p:sp>
      <p:sp>
        <p:nvSpPr>
          <p:cNvPr id="855" name="Google Shape;855;p115"/>
          <p:cNvSpPr txBox="1"/>
          <p:nvPr/>
        </p:nvSpPr>
        <p:spPr>
          <a:xfrm>
            <a:off x="6401525" y="4473525"/>
            <a:ext cx="263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Social Recognition Award</a:t>
            </a:r>
            <a:endParaRPr/>
          </a:p>
        </p:txBody>
      </p:sp>
      <p:sp>
        <p:nvSpPr>
          <p:cNvPr id="856" name="Google Shape;856;p115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Holst Supersoft, Leo &amp; Roxy 80/20 Sock, and Leo &amp; Roxy Mohair Silk</a:t>
            </a:r>
            <a:endParaRPr/>
          </a:p>
        </p:txBody>
      </p:sp>
      <p:pic>
        <p:nvPicPr>
          <p:cNvPr id="857" name="Google Shape;85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9788" y="1509775"/>
            <a:ext cx="1944432" cy="291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Lilah Pullover by Susan McLeod</a:t>
            </a:r>
            <a:endParaRPr/>
          </a:p>
        </p:txBody>
      </p:sp>
      <p:sp>
        <p:nvSpPr>
          <p:cNvPr id="863" name="Google Shape;863;p11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https://www.ravelry.com/patterns/library/lilah-pullover</a:t>
            </a:r>
            <a:endParaRPr/>
          </a:p>
        </p:txBody>
      </p:sp>
      <p:pic>
        <p:nvPicPr>
          <p:cNvPr id="864" name="Google Shape;864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450" y="10177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Ranunculus Sweater by Susan Simanzik</a:t>
            </a:r>
            <a:endParaRPr/>
          </a:p>
        </p:txBody>
      </p:sp>
      <p:sp>
        <p:nvSpPr>
          <p:cNvPr id="870" name="Google Shape;870;p117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Juniper Moon Patagonia Organic Merino</a:t>
            </a:r>
            <a:endParaRPr/>
          </a:p>
        </p:txBody>
      </p:sp>
      <p:sp>
        <p:nvSpPr>
          <p:cNvPr id="871" name="Google Shape;871;p11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https://www.ravelry.com/patterns/library/ranunculus-3</a:t>
            </a:r>
            <a:r>
              <a:rPr lang="en-GB" sz="1000"/>
              <a:t> </a:t>
            </a:r>
            <a:endParaRPr/>
          </a:p>
        </p:txBody>
      </p:sp>
      <p:pic>
        <p:nvPicPr>
          <p:cNvPr id="872" name="Google Shape;872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400" y="13436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3: Knees &amp; Body</a:t>
            </a:r>
            <a:endParaRPr sz="4020"/>
          </a:p>
        </p:txBody>
      </p:sp>
      <p:sp>
        <p:nvSpPr>
          <p:cNvPr id="878" name="Google Shape;878;p118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Dessert</a:t>
            </a:r>
            <a:endParaRPr sz="30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Please Do Not Adjust Your Skirt by Lynne Sosnowski</a:t>
            </a:r>
            <a:endParaRPr/>
          </a:p>
        </p:txBody>
      </p:sp>
      <p:sp>
        <p:nvSpPr>
          <p:cNvPr id="884" name="Google Shape;884;p11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https://www.ravelry.com/patterns/library/please-do-not-adjust-your-skirt</a:t>
            </a:r>
            <a:endParaRPr/>
          </a:p>
        </p:txBody>
      </p:sp>
      <p:sp>
        <p:nvSpPr>
          <p:cNvPr id="885" name="Google Shape;885;p119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886" name="Google Shape;886;p119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Cascade 220</a:t>
            </a:r>
            <a:endParaRPr/>
          </a:p>
        </p:txBody>
      </p:sp>
      <p:pic>
        <p:nvPicPr>
          <p:cNvPr id="887" name="Google Shape;887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075" y="12251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Basic Skirt by Debbie Bolt</a:t>
            </a:r>
            <a:endParaRPr/>
          </a:p>
        </p:txBody>
      </p:sp>
      <p:sp>
        <p:nvSpPr>
          <p:cNvPr id="893" name="Google Shape;893;p12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https://www.ravelry.com/projects/dbtinksalot/ann-budd-basic-skirt-class</a:t>
            </a:r>
            <a:endParaRPr/>
          </a:p>
        </p:txBody>
      </p:sp>
      <p:sp>
        <p:nvSpPr>
          <p:cNvPr id="894" name="Google Shape;894;p120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895" name="Google Shape;895;p120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Needful Yarns Australian Merino</a:t>
            </a:r>
            <a:endParaRPr/>
          </a:p>
        </p:txBody>
      </p:sp>
      <p:pic>
        <p:nvPicPr>
          <p:cNvPr id="896" name="Google Shape;896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303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Cable Dress by Cheryl McLeod</a:t>
            </a:r>
            <a:endParaRPr/>
          </a:p>
        </p:txBody>
      </p:sp>
      <p:sp>
        <p:nvSpPr>
          <p:cNvPr id="902" name="Google Shape;902;p12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https://www.ravelry.com/projects/Cheryl21/customfit-8</a:t>
            </a:r>
            <a:endParaRPr/>
          </a:p>
        </p:txBody>
      </p:sp>
      <p:sp>
        <p:nvSpPr>
          <p:cNvPr id="903" name="Google Shape;903;p121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904" name="Google Shape;904;p121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MCS Sock</a:t>
            </a:r>
            <a:endParaRPr/>
          </a:p>
        </p:txBody>
      </p:sp>
      <p:pic>
        <p:nvPicPr>
          <p:cNvPr id="905" name="Google Shape;905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125" y="11659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Fusion Cowl by Susan McLeod</a:t>
            </a: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https://www.ravelry.com/patterns/library/follow-the-leader-cowl</a:t>
            </a:r>
            <a:endParaRPr/>
          </a:p>
        </p:txBody>
      </p:sp>
      <p:sp>
        <p:nvSpPr>
          <p:cNvPr id="129" name="Google Shape;129;p23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Patons Canadiana</a:t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75" y="11582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Julissa Pullover by Amanda Mustard</a:t>
            </a:r>
            <a:endParaRPr/>
          </a:p>
        </p:txBody>
      </p:sp>
      <p:sp>
        <p:nvSpPr>
          <p:cNvPr id="911" name="Google Shape;911;p12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https://www.ravelry.com/projects/AmandaDianeM/julissa</a:t>
            </a:r>
            <a:endParaRPr/>
          </a:p>
        </p:txBody>
      </p:sp>
      <p:sp>
        <p:nvSpPr>
          <p:cNvPr id="912" name="Google Shape;912;p122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Knit Picks Swish Worsted</a:t>
            </a:r>
            <a:endParaRPr/>
          </a:p>
        </p:txBody>
      </p:sp>
      <p:pic>
        <p:nvPicPr>
          <p:cNvPr id="913" name="Google Shape;913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850" y="11185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Ink Sweater by Cheryl McLeod</a:t>
            </a:r>
            <a:endParaRPr/>
          </a:p>
        </p:txBody>
      </p:sp>
      <p:sp>
        <p:nvSpPr>
          <p:cNvPr id="919" name="Google Shape;919;p12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https://www.ravelry.com/projects/Cheryl21/ink</a:t>
            </a:r>
            <a:endParaRPr/>
          </a:p>
        </p:txBody>
      </p:sp>
      <p:sp>
        <p:nvSpPr>
          <p:cNvPr id="920" name="Google Shape;920;p12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indigodragonly CaribouBaa</a:t>
            </a:r>
            <a:endParaRPr/>
          </a:p>
        </p:txBody>
      </p:sp>
      <p:pic>
        <p:nvPicPr>
          <p:cNvPr id="921" name="Google Shape;92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5250" y="11184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Mycroft Sweater by Victoria Lewin</a:t>
            </a:r>
            <a:endParaRPr/>
          </a:p>
        </p:txBody>
      </p:sp>
      <p:sp>
        <p:nvSpPr>
          <p:cNvPr id="927" name="Google Shape;927;p12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https://www.ravelry.com/projects/vrock/mycroft</a:t>
            </a:r>
            <a:endParaRPr/>
          </a:p>
        </p:txBody>
      </p:sp>
      <p:sp>
        <p:nvSpPr>
          <p:cNvPr id="928" name="Google Shape;928;p124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Twin Oaks Worsted</a:t>
            </a:r>
            <a:endParaRPr/>
          </a:p>
        </p:txBody>
      </p:sp>
      <p:pic>
        <p:nvPicPr>
          <p:cNvPr id="929" name="Google Shape;92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325" y="10636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Beauty School Sweater by Victoria Lewin</a:t>
            </a:r>
            <a:endParaRPr/>
          </a:p>
        </p:txBody>
      </p:sp>
      <p:sp>
        <p:nvSpPr>
          <p:cNvPr id="935" name="Google Shape;935;p12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https://www.ravelry.com/projects/vrock/beauty-school</a:t>
            </a:r>
            <a:endParaRPr/>
          </a:p>
        </p:txBody>
      </p:sp>
      <p:sp>
        <p:nvSpPr>
          <p:cNvPr id="936" name="Google Shape;936;p125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Emelia &amp; Philomene Josephine</a:t>
            </a:r>
            <a:endParaRPr/>
          </a:p>
        </p:txBody>
      </p:sp>
      <p:pic>
        <p:nvPicPr>
          <p:cNvPr id="937" name="Google Shape;937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1525" y="11540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4: Toes &amp; Fingers</a:t>
            </a:r>
            <a:endParaRPr sz="4020"/>
          </a:p>
        </p:txBody>
      </p:sp>
      <p:sp>
        <p:nvSpPr>
          <p:cNvPr id="943" name="Google Shape;943;p126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Main Course</a:t>
            </a:r>
            <a:endParaRPr sz="30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Purple Converse Slippers by Betty Bax</a:t>
            </a:r>
            <a:endParaRPr/>
          </a:p>
        </p:txBody>
      </p:sp>
      <p:sp>
        <p:nvSpPr>
          <p:cNvPr id="949" name="Google Shape;949;p127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950" name="Google Shape;950;p12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https://www.ravelry.com/patterns/library/reaverse-star-edition</a:t>
            </a:r>
            <a:r>
              <a:rPr lang="en-GB" sz="1000"/>
              <a:t> </a:t>
            </a:r>
            <a:endParaRPr/>
          </a:p>
        </p:txBody>
      </p:sp>
      <p:sp>
        <p:nvSpPr>
          <p:cNvPr id="951" name="Google Shape;951;p127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Berroco Vintage</a:t>
            </a:r>
            <a:endParaRPr/>
          </a:p>
        </p:txBody>
      </p:sp>
      <p:pic>
        <p:nvPicPr>
          <p:cNvPr id="952" name="Google Shape;952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450" y="12133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Diagonal Socks by Laura Weeks</a:t>
            </a:r>
            <a:endParaRPr/>
          </a:p>
        </p:txBody>
      </p:sp>
      <p:sp>
        <p:nvSpPr>
          <p:cNvPr id="958" name="Google Shape;958;p128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959" name="Google Shape;959;p12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https://ravelry.com/projects/purplemathmom/in-the-diagonal-2</a:t>
            </a:r>
            <a:endParaRPr/>
          </a:p>
        </p:txBody>
      </p:sp>
      <p:pic>
        <p:nvPicPr>
          <p:cNvPr id="960" name="Google Shape;960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5225" y="10177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Fair Isle Mittens by Linda Baird</a:t>
            </a:r>
            <a:endParaRPr/>
          </a:p>
        </p:txBody>
      </p:sp>
      <p:sp>
        <p:nvSpPr>
          <p:cNvPr id="966" name="Google Shape;966;p129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pic>
        <p:nvPicPr>
          <p:cNvPr id="967" name="Google Shape;967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122700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Phiolet Fingerless Gloves by Jenn Dellow</a:t>
            </a:r>
            <a:endParaRPr/>
          </a:p>
        </p:txBody>
      </p:sp>
      <p:sp>
        <p:nvSpPr>
          <p:cNvPr id="973" name="Google Shape;973;p13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https://www.ravelry.com/projects/jkdellow/phiolet</a:t>
            </a:r>
            <a:endParaRPr/>
          </a:p>
        </p:txBody>
      </p:sp>
      <p:sp>
        <p:nvSpPr>
          <p:cNvPr id="974" name="Google Shape;974;p130"/>
          <p:cNvSpPr txBox="1"/>
          <p:nvPr/>
        </p:nvSpPr>
        <p:spPr>
          <a:xfrm>
            <a:off x="311700" y="1063650"/>
            <a:ext cx="78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Shelridge 80/20 Fingering, Leo &amp; Roxy 80/20 Sock, and Lichen and Lace 80/20 Sock</a:t>
            </a:r>
            <a:endParaRPr/>
          </a:p>
        </p:txBody>
      </p:sp>
      <p:pic>
        <p:nvPicPr>
          <p:cNvPr id="975" name="Google Shape;97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5975" y="16281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Flap Mittens by Laura Weeks</a:t>
            </a:r>
            <a:endParaRPr/>
          </a:p>
        </p:txBody>
      </p:sp>
      <p:sp>
        <p:nvSpPr>
          <p:cNvPr id="981" name="Google Shape;981;p13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https://ravelry.com/projects/purplemathmom/mittens-with-a-flap</a:t>
            </a:r>
            <a:endParaRPr/>
          </a:p>
        </p:txBody>
      </p:sp>
      <p:sp>
        <p:nvSpPr>
          <p:cNvPr id="982" name="Google Shape;982;p131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Estelle Yarns Worsted</a:t>
            </a:r>
            <a:endParaRPr/>
          </a:p>
        </p:txBody>
      </p:sp>
      <p:pic>
        <p:nvPicPr>
          <p:cNvPr id="983" name="Google Shape;983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000" y="101772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1: Head &amp; Neck</a:t>
            </a:r>
            <a:endParaRPr sz="4020"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Main Course</a:t>
            </a:r>
            <a:endParaRPr sz="30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Spruce Mittens by Miriam Heynen</a:t>
            </a:r>
            <a:endParaRPr/>
          </a:p>
        </p:txBody>
      </p:sp>
      <p:sp>
        <p:nvSpPr>
          <p:cNvPr id="989" name="Google Shape;989;p13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https://www.ravelry.com/projects/CanadianKnitizen/spruce-mittens</a:t>
            </a:r>
            <a:endParaRPr/>
          </a:p>
        </p:txBody>
      </p:sp>
      <p:sp>
        <p:nvSpPr>
          <p:cNvPr id="990" name="Google Shape;990;p132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Patons North America Classic Wool Merino</a:t>
            </a:r>
            <a:endParaRPr/>
          </a:p>
        </p:txBody>
      </p:sp>
      <p:pic>
        <p:nvPicPr>
          <p:cNvPr id="991" name="Google Shape;99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251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 Mitts by Miriam Heynen</a:t>
            </a:r>
            <a:endParaRPr/>
          </a:p>
        </p:txBody>
      </p:sp>
      <p:sp>
        <p:nvSpPr>
          <p:cNvPr id="997" name="Google Shape;997;p13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https://www.ravelry.com/projects/CanadianKnitizen/the-worlds-simplest-mittens-2</a:t>
            </a:r>
            <a:endParaRPr/>
          </a:p>
        </p:txBody>
      </p:sp>
      <p:sp>
        <p:nvSpPr>
          <p:cNvPr id="998" name="Google Shape;998;p13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Holst Garn Supersoft</a:t>
            </a:r>
            <a:endParaRPr/>
          </a:p>
        </p:txBody>
      </p:sp>
      <p:pic>
        <p:nvPicPr>
          <p:cNvPr id="999" name="Google Shape;999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600" y="9525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4: Toes &amp; Fingers</a:t>
            </a:r>
            <a:endParaRPr sz="4020"/>
          </a:p>
        </p:txBody>
      </p:sp>
      <p:sp>
        <p:nvSpPr>
          <p:cNvPr id="1005" name="Google Shape;1005;p134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Dessert</a:t>
            </a:r>
            <a:endParaRPr sz="30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2022 Fair Isle Mittens by Victoria Lewin</a:t>
            </a:r>
            <a:endParaRPr/>
          </a:p>
        </p:txBody>
      </p:sp>
      <p:sp>
        <p:nvSpPr>
          <p:cNvPr id="1011" name="Google Shape;1011;p135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1012" name="Google Shape;1012;p13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https://www.ravelry.com/projects/vrock/womens-mitten-from-the-norwegian-museum-of-cultural-history</a:t>
            </a:r>
            <a:endParaRPr/>
          </a:p>
        </p:txBody>
      </p:sp>
      <p:sp>
        <p:nvSpPr>
          <p:cNvPr id="1013" name="Google Shape;1013;p135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Sandnes Garn Sisu</a:t>
            </a:r>
            <a:endParaRPr/>
          </a:p>
        </p:txBody>
      </p:sp>
      <p:pic>
        <p:nvPicPr>
          <p:cNvPr id="1014" name="Google Shape;1014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325" y="10350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Peregrinate Socks by Cheryl McLeod</a:t>
            </a:r>
            <a:endParaRPr/>
          </a:p>
        </p:txBody>
      </p:sp>
      <p:sp>
        <p:nvSpPr>
          <p:cNvPr id="1020" name="Google Shape;1020;p136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1021" name="Google Shape;1021;p13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https://www.ravelry.com/projects/Cheryl21/peregrinate</a:t>
            </a:r>
            <a:endParaRPr/>
          </a:p>
        </p:txBody>
      </p:sp>
      <p:sp>
        <p:nvSpPr>
          <p:cNvPr id="1022" name="Google Shape;1022;p136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CaribouBaa</a:t>
            </a:r>
            <a:endParaRPr/>
          </a:p>
        </p:txBody>
      </p:sp>
      <p:pic>
        <p:nvPicPr>
          <p:cNvPr id="1023" name="Google Shape;1023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025" y="11303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Lace Socks by Karen Ireland</a:t>
            </a:r>
            <a:endParaRPr/>
          </a:p>
        </p:txBody>
      </p:sp>
      <p:sp>
        <p:nvSpPr>
          <p:cNvPr id="1029" name="Google Shape;1029;p137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pic>
        <p:nvPicPr>
          <p:cNvPr id="1030" name="Google Shape;1030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08717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Rock and Sea Socks by Johanna Botari</a:t>
            </a:r>
            <a:endParaRPr/>
          </a:p>
        </p:txBody>
      </p:sp>
      <p:sp>
        <p:nvSpPr>
          <p:cNvPr id="1036" name="Google Shape;1036;p13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https://www.ravelry.com/projects/johannab/rock-and-weave</a:t>
            </a:r>
            <a:endParaRPr/>
          </a:p>
        </p:txBody>
      </p:sp>
      <p:sp>
        <p:nvSpPr>
          <p:cNvPr id="1037" name="Google Shape;1037;p138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Blue Moon Fibre Arts Socks that Rock Mediumweight</a:t>
            </a:r>
            <a:endParaRPr/>
          </a:p>
        </p:txBody>
      </p:sp>
      <p:pic>
        <p:nvPicPr>
          <p:cNvPr id="1038" name="Google Shape;1038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125" y="12725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Fair Isle Mittens by Karen Ireland</a:t>
            </a:r>
            <a:endParaRPr/>
          </a:p>
        </p:txBody>
      </p:sp>
      <p:pic>
        <p:nvPicPr>
          <p:cNvPr id="1044" name="Google Shape;1044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1464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Basic Socks by Karen Ireland</a:t>
            </a:r>
            <a:endParaRPr/>
          </a:p>
        </p:txBody>
      </p:sp>
      <p:pic>
        <p:nvPicPr>
          <p:cNvPr id="1050" name="Google Shape;1050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1227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Kirkmichael Mittens by Karen Ireland</a:t>
            </a:r>
            <a:endParaRPr/>
          </a:p>
        </p:txBody>
      </p:sp>
      <p:sp>
        <p:nvSpPr>
          <p:cNvPr id="1056" name="Google Shape;1056;p14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https://www.ravelry.com/patterns/library/kirkmichael</a:t>
            </a:r>
            <a:endParaRPr/>
          </a:p>
        </p:txBody>
      </p:sp>
      <p:pic>
        <p:nvPicPr>
          <p:cNvPr id="1057" name="Google Shape;1057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0400" y="944950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Feather Headband by Brooke Southgate</a:t>
            </a:r>
            <a:endParaRPr/>
          </a:p>
        </p:txBody>
      </p:sp>
      <p:sp>
        <p:nvSpPr>
          <p:cNvPr id="142" name="Google Shape;142;p25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563" y="1170125"/>
            <a:ext cx="5732864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 Sequined Converse Slippers by Karen Ireland</a:t>
            </a:r>
            <a:endParaRPr/>
          </a:p>
        </p:txBody>
      </p:sp>
      <p:sp>
        <p:nvSpPr>
          <p:cNvPr id="1063" name="Google Shape;1063;p14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https://www.ravelry.com/patterns/library/reaverse-star-edition</a:t>
            </a:r>
            <a:endParaRPr/>
          </a:p>
        </p:txBody>
      </p:sp>
      <p:pic>
        <p:nvPicPr>
          <p:cNvPr id="1064" name="Google Shape;1064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8925" y="108717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UnderHand Gloves by Lynne Sosnowski</a:t>
            </a:r>
            <a:endParaRPr/>
          </a:p>
        </p:txBody>
      </p:sp>
      <p:sp>
        <p:nvSpPr>
          <p:cNvPr id="1070" name="Google Shape;1070;p14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https://www.ravelry.com/patterns/library/underhand</a:t>
            </a:r>
            <a:endParaRPr/>
          </a:p>
        </p:txBody>
      </p:sp>
      <p:sp>
        <p:nvSpPr>
          <p:cNvPr id="1071" name="Google Shape;1071;p14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Naturally Yarns NZ Amuri</a:t>
            </a:r>
            <a:endParaRPr/>
          </a:p>
        </p:txBody>
      </p:sp>
      <p:pic>
        <p:nvPicPr>
          <p:cNvPr id="1072" name="Google Shape;1072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325" y="11896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5: Home</a:t>
            </a:r>
            <a:endParaRPr sz="4020"/>
          </a:p>
        </p:txBody>
      </p:sp>
      <p:sp>
        <p:nvSpPr>
          <p:cNvPr id="1078" name="Google Shape;1078;p144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Appetizers</a:t>
            </a:r>
            <a:endParaRPr sz="30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Holiday Baubles Blanket by Dianne Littleton</a:t>
            </a:r>
            <a:endParaRPr/>
          </a:p>
        </p:txBody>
      </p:sp>
      <p:sp>
        <p:nvSpPr>
          <p:cNvPr id="1084" name="Google Shape;1084;p145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1085" name="Google Shape;1085;p14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https://www.ravelry.com/patterns/library/holiday-baubles-blanket-cal</a:t>
            </a:r>
            <a:r>
              <a:rPr lang="en-GB" sz="1000"/>
              <a:t> </a:t>
            </a:r>
            <a:endParaRPr/>
          </a:p>
        </p:txBody>
      </p:sp>
      <p:pic>
        <p:nvPicPr>
          <p:cNvPr id="1086" name="Google Shape;1086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900" y="10177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Jupiter by Miriam Heynen</a:t>
            </a:r>
            <a:endParaRPr/>
          </a:p>
        </p:txBody>
      </p:sp>
      <p:sp>
        <p:nvSpPr>
          <p:cNvPr id="1092" name="Google Shape;1092;p146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1093" name="Google Shape;1093;p14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https://www.ravelry.com/projects/CanadianKnitizen/jupiter-for-nori</a:t>
            </a:r>
            <a:endParaRPr/>
          </a:p>
        </p:txBody>
      </p:sp>
      <p:sp>
        <p:nvSpPr>
          <p:cNvPr id="1094" name="Google Shape;1094;p146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Ancient Arts Socknado</a:t>
            </a:r>
            <a:endParaRPr/>
          </a:p>
        </p:txBody>
      </p:sp>
      <p:pic>
        <p:nvPicPr>
          <p:cNvPr id="1095" name="Google Shape;1095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T-Rex by Karen Ireland</a:t>
            </a:r>
            <a:endParaRPr/>
          </a:p>
        </p:txBody>
      </p:sp>
      <p:sp>
        <p:nvSpPr>
          <p:cNvPr id="1101" name="Google Shape;1101;p14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https://www.ravelry.com/patterns/library/t-rex-dinosaur-5</a:t>
            </a:r>
            <a:r>
              <a:rPr lang="en-GB" sz="1000"/>
              <a:t> </a:t>
            </a:r>
            <a:endParaRPr/>
          </a:p>
        </p:txBody>
      </p:sp>
      <p:pic>
        <p:nvPicPr>
          <p:cNvPr id="1102" name="Google Shape;1102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5225" y="83827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Little Tomte by Susan McLeod</a:t>
            </a:r>
            <a:endParaRPr/>
          </a:p>
        </p:txBody>
      </p:sp>
      <p:sp>
        <p:nvSpPr>
          <p:cNvPr id="1108" name="Google Shape;1108;p14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https://www.ravelry.com/patterns/library/little-tomte</a:t>
            </a:r>
            <a:endParaRPr/>
          </a:p>
        </p:txBody>
      </p:sp>
      <p:sp>
        <p:nvSpPr>
          <p:cNvPr id="1109" name="Google Shape;1109;p148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Lopi</a:t>
            </a:r>
            <a:endParaRPr/>
          </a:p>
        </p:txBody>
      </p:sp>
      <p:pic>
        <p:nvPicPr>
          <p:cNvPr id="1110" name="Google Shape;1110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9325" y="12251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5: Home</a:t>
            </a:r>
            <a:endParaRPr sz="4020"/>
          </a:p>
        </p:txBody>
      </p:sp>
      <p:sp>
        <p:nvSpPr>
          <p:cNvPr id="1116" name="Google Shape;1116;p149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Main Course/Dessert</a:t>
            </a:r>
            <a:endParaRPr sz="300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Mother Hen and Chicks by Karen Ireland</a:t>
            </a:r>
            <a:endParaRPr/>
          </a:p>
        </p:txBody>
      </p:sp>
      <p:sp>
        <p:nvSpPr>
          <p:cNvPr id="1122" name="Google Shape;1122;p150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1123" name="Google Shape;1123;p15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https://www.alandart.co.uk/product/all-patterns/mother-hen-and-chicks/</a:t>
            </a:r>
            <a:r>
              <a:rPr lang="en-GB" sz="1000"/>
              <a:t> </a:t>
            </a:r>
            <a:endParaRPr/>
          </a:p>
        </p:txBody>
      </p:sp>
      <p:sp>
        <p:nvSpPr>
          <p:cNvPr id="1124" name="Google Shape;1124;p150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Hen is leftover stash yarn, chicks are Rico Creative Bubble</a:t>
            </a:r>
            <a:endParaRPr/>
          </a:p>
        </p:txBody>
      </p:sp>
      <p:pic>
        <p:nvPicPr>
          <p:cNvPr id="1125" name="Google Shape;1125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097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Christmas Stockings by Victoria Lewin</a:t>
            </a:r>
            <a:endParaRPr/>
          </a:p>
        </p:txBody>
      </p:sp>
      <p:sp>
        <p:nvSpPr>
          <p:cNvPr id="1131" name="Google Shape;1131;p151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1132" name="Google Shape;1132;p151"/>
          <p:cNvSpPr txBox="1">
            <a:spLocks noGrp="1"/>
          </p:cNvSpPr>
          <p:nvPr>
            <p:ph type="body" idx="1"/>
          </p:nvPr>
        </p:nvSpPr>
        <p:spPr>
          <a:xfrm>
            <a:off x="311700" y="3946625"/>
            <a:ext cx="60351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https://www.ravelry.com/projects/vrock/holiday-stocking</a:t>
            </a:r>
            <a:endParaRPr sz="1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https://www.ravelry.com/projects/vrock/snow-bird-stocking</a:t>
            </a:r>
            <a:r>
              <a:rPr lang="en-GB" sz="1000"/>
              <a:t> </a:t>
            </a:r>
            <a:endParaRPr sz="1000"/>
          </a:p>
        </p:txBody>
      </p:sp>
      <p:sp>
        <p:nvSpPr>
          <p:cNvPr id="1133" name="Google Shape;1133;p151"/>
          <p:cNvSpPr txBox="1"/>
          <p:nvPr/>
        </p:nvSpPr>
        <p:spPr>
          <a:xfrm>
            <a:off x="311700" y="1063650"/>
            <a:ext cx="768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Patons North America Classic Wool Worsted and Patons North America Classic Wool DK Superwash</a:t>
            </a:r>
            <a:endParaRPr/>
          </a:p>
        </p:txBody>
      </p:sp>
      <p:pic>
        <p:nvPicPr>
          <p:cNvPr id="1134" name="Google Shape;1134;p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4375" y="1563703"/>
            <a:ext cx="3575250" cy="238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Planned Pooling Cowl by Laura Weeks</a:t>
            </a: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https://ravelry.com/projects/purplemathmom/colour-stacked-cowl</a:t>
            </a:r>
            <a:endParaRPr/>
          </a:p>
        </p:txBody>
      </p:sp>
      <p:sp>
        <p:nvSpPr>
          <p:cNvPr id="150" name="Google Shape;150;p26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151" name="Google Shape;151;p26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Ancient Arts Superwash DK/Light Worsted</a:t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800" y="11345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Starflower Blanket by Cheryl McLeod</a:t>
            </a:r>
            <a:endParaRPr/>
          </a:p>
        </p:txBody>
      </p:sp>
      <p:sp>
        <p:nvSpPr>
          <p:cNvPr id="1140" name="Google Shape;1140;p152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1141" name="Google Shape;1141;p15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https://www.ravelry.com/projects/Cheryl21/starflower-2</a:t>
            </a:r>
            <a:endParaRPr/>
          </a:p>
        </p:txBody>
      </p:sp>
      <p:sp>
        <p:nvSpPr>
          <p:cNvPr id="1142" name="Google Shape;1142;p152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Leo &amp; Roxy 80/20 Sock</a:t>
            </a:r>
            <a:endParaRPr/>
          </a:p>
        </p:txBody>
      </p:sp>
      <p:pic>
        <p:nvPicPr>
          <p:cNvPr id="1143" name="Google Shape;1143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8950" y="11896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Bubbalub by Brooke Southgate</a:t>
            </a:r>
            <a:endParaRPr/>
          </a:p>
        </p:txBody>
      </p:sp>
      <p:sp>
        <p:nvSpPr>
          <p:cNvPr id="1149" name="Google Shape;1149;p153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Fourth Place</a:t>
            </a:r>
            <a:endParaRPr/>
          </a:p>
        </p:txBody>
      </p:sp>
      <p:sp>
        <p:nvSpPr>
          <p:cNvPr id="1150" name="Google Shape;1150;p15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https://www.ravelry.com/patterns/library/bubbalub</a:t>
            </a:r>
            <a:r>
              <a:rPr lang="en-GB" sz="1000"/>
              <a:t> </a:t>
            </a:r>
            <a:endParaRPr/>
          </a:p>
        </p:txBody>
      </p:sp>
      <p:sp>
        <p:nvSpPr>
          <p:cNvPr id="1151" name="Google Shape;1151;p15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Worsted weight wool</a:t>
            </a:r>
            <a:endParaRPr/>
          </a:p>
        </p:txBody>
      </p:sp>
      <p:pic>
        <p:nvPicPr>
          <p:cNvPr id="1152" name="Google Shape;1152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8575" y="12370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Frankston Market Bag by Brooke Southgate</a:t>
            </a:r>
            <a:endParaRPr/>
          </a:p>
        </p:txBody>
      </p:sp>
      <p:sp>
        <p:nvSpPr>
          <p:cNvPr id="1158" name="Google Shape;1158;p15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https://www.ravelry.com/patterns/library/frankston-market-bag</a:t>
            </a:r>
            <a:r>
              <a:rPr lang="en-GB" sz="1000"/>
              <a:t> </a:t>
            </a:r>
            <a:endParaRPr/>
          </a:p>
        </p:txBody>
      </p:sp>
      <p:sp>
        <p:nvSpPr>
          <p:cNvPr id="1159" name="Google Shape;1159;p154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Bernat Handicrafter Cotton</a:t>
            </a:r>
            <a:endParaRPr/>
          </a:p>
        </p:txBody>
      </p:sp>
      <p:pic>
        <p:nvPicPr>
          <p:cNvPr id="1160" name="Google Shape;1160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Ophthalmosaurus by Brooke Southgate</a:t>
            </a:r>
            <a:endParaRPr/>
          </a:p>
        </p:txBody>
      </p:sp>
      <p:sp>
        <p:nvSpPr>
          <p:cNvPr id="1166" name="Google Shape;1166;p15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https://www.ravelry.com/patterns/library/ophthalmosaurus-ichthyosaur</a:t>
            </a:r>
            <a:r>
              <a:rPr lang="en-GB" sz="1000"/>
              <a:t> </a:t>
            </a:r>
            <a:endParaRPr/>
          </a:p>
        </p:txBody>
      </p:sp>
      <p:sp>
        <p:nvSpPr>
          <p:cNvPr id="1167" name="Google Shape;1167;p155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Worsted weight wool</a:t>
            </a:r>
            <a:endParaRPr/>
          </a:p>
        </p:txBody>
      </p:sp>
      <p:pic>
        <p:nvPicPr>
          <p:cNvPr id="1168" name="Google Shape;1168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650" y="10636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Dumpling Kitty by Brooke Southgate</a:t>
            </a:r>
            <a:endParaRPr/>
          </a:p>
        </p:txBody>
      </p:sp>
      <p:sp>
        <p:nvSpPr>
          <p:cNvPr id="1174" name="Google Shape;1174;p15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https://www.ravelry.com/patterns/library/dumpling-kitty</a:t>
            </a:r>
            <a:r>
              <a:rPr lang="en-GB" sz="1000"/>
              <a:t> </a:t>
            </a:r>
            <a:endParaRPr/>
          </a:p>
        </p:txBody>
      </p:sp>
      <p:sp>
        <p:nvSpPr>
          <p:cNvPr id="1175" name="Google Shape;1175;p156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Patons Canadiana</a:t>
            </a:r>
            <a:endParaRPr/>
          </a:p>
        </p:txBody>
      </p:sp>
      <p:pic>
        <p:nvPicPr>
          <p:cNvPr id="1176" name="Google Shape;1176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3750" y="11422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Meowna Lisa by Brooke Southgate</a:t>
            </a:r>
            <a:endParaRPr/>
          </a:p>
        </p:txBody>
      </p:sp>
      <p:sp>
        <p:nvSpPr>
          <p:cNvPr id="1182" name="Google Shape;1182;p15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https://www.ravelry.com/patterns/library/the-meow-na-lisa</a:t>
            </a:r>
            <a:r>
              <a:rPr lang="en-GB" sz="1000"/>
              <a:t> </a:t>
            </a:r>
            <a:endParaRPr/>
          </a:p>
        </p:txBody>
      </p:sp>
      <p:sp>
        <p:nvSpPr>
          <p:cNvPr id="1183" name="Google Shape;1183;p157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Patons Canadiana</a:t>
            </a:r>
            <a:endParaRPr/>
          </a:p>
        </p:txBody>
      </p:sp>
      <p:pic>
        <p:nvPicPr>
          <p:cNvPr id="1184" name="Google Shape;1184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5225" y="10350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Terror Bird by Brooke Southgate</a:t>
            </a:r>
            <a:endParaRPr/>
          </a:p>
        </p:txBody>
      </p:sp>
      <p:sp>
        <p:nvSpPr>
          <p:cNvPr id="1190" name="Google Shape;1190;p15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https://www.ravelry.com/patterns/library/terror-bird</a:t>
            </a:r>
            <a:r>
              <a:rPr lang="en-GB" sz="1000"/>
              <a:t> </a:t>
            </a:r>
            <a:endParaRPr/>
          </a:p>
        </p:txBody>
      </p:sp>
      <p:pic>
        <p:nvPicPr>
          <p:cNvPr id="1191" name="Google Shape;119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650" y="108717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Blooming Baby Blanket by Mary Martin</a:t>
            </a:r>
            <a:endParaRPr/>
          </a:p>
        </p:txBody>
      </p:sp>
      <p:sp>
        <p:nvSpPr>
          <p:cNvPr id="1197" name="Google Shape;1197;p15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https://www.ravelry.com/projects/MaryWMartin/blooming-baby-blanket</a:t>
            </a:r>
            <a:endParaRPr/>
          </a:p>
        </p:txBody>
      </p:sp>
      <p:sp>
        <p:nvSpPr>
          <p:cNvPr id="1198" name="Google Shape;1198;p159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Miss Babs Yowza</a:t>
            </a:r>
            <a:endParaRPr/>
          </a:p>
        </p:txBody>
      </p:sp>
      <p:pic>
        <p:nvPicPr>
          <p:cNvPr id="1199" name="Google Shape;1199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607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Santa Pillows by Miriam Heynen</a:t>
            </a:r>
            <a:endParaRPr/>
          </a:p>
        </p:txBody>
      </p:sp>
      <p:sp>
        <p:nvSpPr>
          <p:cNvPr id="1205" name="Google Shape;1205;p16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https://www.ravelry.com/projects/CanadianKnitizen/reindeer-pillow-12</a:t>
            </a:r>
            <a:endParaRPr/>
          </a:p>
        </p:txBody>
      </p:sp>
      <p:sp>
        <p:nvSpPr>
          <p:cNvPr id="1206" name="Google Shape;1206;p160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Berroco Vintage</a:t>
            </a:r>
            <a:endParaRPr/>
          </a:p>
        </p:txBody>
      </p:sp>
      <p:pic>
        <p:nvPicPr>
          <p:cNvPr id="1207" name="Google Shape;1207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509775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Mitred Blanket by Susan Simanzik</a:t>
            </a:r>
            <a:endParaRPr/>
          </a:p>
        </p:txBody>
      </p:sp>
      <p:sp>
        <p:nvSpPr>
          <p:cNvPr id="1213" name="Google Shape;1213;p161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Noro</a:t>
            </a:r>
            <a:endParaRPr/>
          </a:p>
        </p:txBody>
      </p:sp>
      <p:pic>
        <p:nvPicPr>
          <p:cNvPr id="1214" name="Google Shape;1214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325" y="13673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Baby Hat by Debbie Bolt</a:t>
            </a:r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https://www.ravelry.com/projects/dbtinksalot/dump-truck-hat</a:t>
            </a:r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160" name="Google Shape;160;p27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Knit Picks Palette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4638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Martha the Doll by Tasha Glover</a:t>
            </a:r>
            <a:endParaRPr/>
          </a:p>
        </p:txBody>
      </p:sp>
      <p:sp>
        <p:nvSpPr>
          <p:cNvPr id="1220" name="Google Shape;1220;p16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https://www.ravelry.com/patterns/library/martha-20</a:t>
            </a:r>
            <a:r>
              <a:rPr lang="en-GB" sz="1000"/>
              <a:t> </a:t>
            </a:r>
            <a:endParaRPr/>
          </a:p>
        </p:txBody>
      </p:sp>
      <p:pic>
        <p:nvPicPr>
          <p:cNvPr id="1221" name="Google Shape;1221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1150" y="10177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Florence the Doll by Tasha Glover</a:t>
            </a:r>
            <a:endParaRPr/>
          </a:p>
        </p:txBody>
      </p:sp>
      <p:sp>
        <p:nvSpPr>
          <p:cNvPr id="1227" name="Google Shape;1227;p16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https://www.ravelry.com/patterns/library/florence-35</a:t>
            </a:r>
            <a:r>
              <a:rPr lang="en-GB" sz="1000"/>
              <a:t> </a:t>
            </a:r>
            <a:endParaRPr/>
          </a:p>
        </p:txBody>
      </p:sp>
      <p:pic>
        <p:nvPicPr>
          <p:cNvPr id="1228" name="Google Shape;1228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125" y="10177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6: Multicraftual</a:t>
            </a:r>
            <a:endParaRPr sz="402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Swatch Knitting Bag by Joan Gough</a:t>
            </a:r>
            <a:endParaRPr/>
          </a:p>
        </p:txBody>
      </p:sp>
      <p:sp>
        <p:nvSpPr>
          <p:cNvPr id="1239" name="Google Shape;1239;p16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https://www.ravelry.com/projects/shinebrightest/swatch-inspired-reversible-knitting-bag</a:t>
            </a:r>
            <a:endParaRPr/>
          </a:p>
        </p:txBody>
      </p:sp>
      <p:sp>
        <p:nvSpPr>
          <p:cNvPr id="1240" name="Google Shape;1240;p165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pic>
        <p:nvPicPr>
          <p:cNvPr id="1241" name="Google Shape;1241;p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9975" y="1122700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Dragon Baby Blanket by Miriam Heynen</a:t>
            </a:r>
            <a:endParaRPr/>
          </a:p>
        </p:txBody>
      </p:sp>
      <p:sp>
        <p:nvSpPr>
          <p:cNvPr id="1247" name="Google Shape;1247;p16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https://www.ravelry.com/projects/CanadianKnitizen/dragon-3</a:t>
            </a:r>
            <a:endParaRPr/>
          </a:p>
        </p:txBody>
      </p:sp>
      <p:sp>
        <p:nvSpPr>
          <p:cNvPr id="1248" name="Google Shape;1248;p166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1249" name="Google Shape;1249;p166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Berroco Comfort</a:t>
            </a:r>
            <a:endParaRPr/>
          </a:p>
        </p:txBody>
      </p:sp>
      <p:pic>
        <p:nvPicPr>
          <p:cNvPr id="1250" name="Google Shape;1250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Rug Hook Knitters by Susan Simanzik</a:t>
            </a:r>
            <a:endParaRPr/>
          </a:p>
        </p:txBody>
      </p:sp>
      <p:sp>
        <p:nvSpPr>
          <p:cNvPr id="1256" name="Google Shape;1256;p167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pic>
        <p:nvPicPr>
          <p:cNvPr id="1257" name="Google Shape;1257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563" y="1193850"/>
            <a:ext cx="5732864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Grainger Jacket by Anne Blayney</a:t>
            </a:r>
            <a:endParaRPr/>
          </a:p>
        </p:txBody>
      </p:sp>
      <p:sp>
        <p:nvSpPr>
          <p:cNvPr id="1263" name="Google Shape;1263;p16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https://www.ravelry.com/projects/AnnieBee/grainger-jacket</a:t>
            </a:r>
            <a:endParaRPr/>
          </a:p>
        </p:txBody>
      </p:sp>
      <p:sp>
        <p:nvSpPr>
          <p:cNvPr id="1264" name="Google Shape;1264;p168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Briggs &amp; Little Heritage, Briggs &amp; Little Regal, and handspun wool</a:t>
            </a:r>
            <a:endParaRPr/>
          </a:p>
        </p:txBody>
      </p:sp>
      <p:pic>
        <p:nvPicPr>
          <p:cNvPr id="1265" name="Google Shape;1265;p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975" y="15097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Braided Together Tote Bag and Cowl by Laura Weeks</a:t>
            </a:r>
            <a:endParaRPr/>
          </a:p>
        </p:txBody>
      </p:sp>
      <p:sp>
        <p:nvSpPr>
          <p:cNvPr id="1271" name="Google Shape;1271;p16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https://ravelry.com/projects/purplemathmom/braided-together-cowl</a:t>
            </a:r>
            <a:endParaRPr/>
          </a:p>
        </p:txBody>
      </p:sp>
      <p:sp>
        <p:nvSpPr>
          <p:cNvPr id="1272" name="Google Shape;1272;p169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Bernat Softee Chunky</a:t>
            </a:r>
            <a:endParaRPr/>
          </a:p>
        </p:txBody>
      </p:sp>
      <p:pic>
        <p:nvPicPr>
          <p:cNvPr id="1273" name="Google Shape;1273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1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Baby Yoda (Grogu) by Lorna Morris</a:t>
            </a:r>
            <a:endParaRPr/>
          </a:p>
        </p:txBody>
      </p:sp>
      <p:sp>
        <p:nvSpPr>
          <p:cNvPr id="1279" name="Google Shape;1279;p17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https://www.ravelry.com/patterns/library/yoda-8</a:t>
            </a:r>
            <a:r>
              <a:rPr lang="en-GB" sz="1000"/>
              <a:t> </a:t>
            </a:r>
            <a:endParaRPr/>
          </a:p>
        </p:txBody>
      </p:sp>
      <p:sp>
        <p:nvSpPr>
          <p:cNvPr id="1280" name="Google Shape;1280;p170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Star Wars Crochet Kit</a:t>
            </a:r>
            <a:endParaRPr/>
          </a:p>
        </p:txBody>
      </p:sp>
      <p:pic>
        <p:nvPicPr>
          <p:cNvPr id="1281" name="Google Shape;1281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Lyyli Project Bag by Susan McLeod</a:t>
            </a:r>
            <a:endParaRPr/>
          </a:p>
        </p:txBody>
      </p:sp>
      <p:sp>
        <p:nvSpPr>
          <p:cNvPr id="1287" name="Google Shape;1287;p17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https://www.ravelry.com/patterns/library/lyyli-project-bag</a:t>
            </a:r>
            <a:endParaRPr/>
          </a:p>
        </p:txBody>
      </p:sp>
      <p:pic>
        <p:nvPicPr>
          <p:cNvPr id="1288" name="Google Shape;1288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4400" y="10177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Fair Isle and I-Cord Scarf by Betty Bax</a:t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563" y="1134575"/>
            <a:ext cx="5732864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Lighthouses of Maine Cowl by Laura Weeks</a:t>
            </a:r>
            <a:endParaRPr/>
          </a:p>
        </p:txBody>
      </p:sp>
      <p:sp>
        <p:nvSpPr>
          <p:cNvPr id="173" name="Google Shape;173;p29"/>
          <p:cNvSpPr txBox="1"/>
          <p:nvPr/>
        </p:nvSpPr>
        <p:spPr>
          <a:xfrm>
            <a:off x="311700" y="4612775"/>
            <a:ext cx="629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https://ravelry.com/projects/purplemathmom/lighthouses-of-maine-cowl</a:t>
            </a:r>
            <a:endParaRPr/>
          </a:p>
        </p:txBody>
      </p:sp>
      <p:sp>
        <p:nvSpPr>
          <p:cNvPr id="174" name="Google Shape;174;p29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Seven Sisters Arts Zodiac</a:t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388" y="1509775"/>
            <a:ext cx="4267228" cy="284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Schneeflocken Hat by Miriam Heynen</a:t>
            </a: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311700" y="4612775"/>
            <a:ext cx="629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https://www.ravelry.com/projects/CanadianKnitizen/schneeflocken-hat-5</a:t>
            </a:r>
            <a:endParaRPr/>
          </a:p>
        </p:txBody>
      </p:sp>
      <p:sp>
        <p:nvSpPr>
          <p:cNvPr id="182" name="Google Shape;182;p30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Briggs &amp; Little Durasport</a:t>
            </a:r>
            <a:endParaRPr/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388" y="1509775"/>
            <a:ext cx="4267228" cy="284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Slip Stitch Cowl by Miriam Heynen</a:t>
            </a:r>
            <a:endParaRPr/>
          </a:p>
        </p:txBody>
      </p:sp>
      <p:sp>
        <p:nvSpPr>
          <p:cNvPr id="189" name="Google Shape;189;p31"/>
          <p:cNvSpPr txBox="1"/>
          <p:nvPr/>
        </p:nvSpPr>
        <p:spPr>
          <a:xfrm>
            <a:off x="311700" y="4612775"/>
            <a:ext cx="629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https://www.ravelry.com/projects/CanadianKnitizen/conversation-cowl</a:t>
            </a:r>
            <a:endParaRPr/>
          </a:p>
        </p:txBody>
      </p:sp>
      <p:sp>
        <p:nvSpPr>
          <p:cNvPr id="190" name="Google Shape;190;p31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Cascade Heritage Sock and Koigu KPPPM</a:t>
            </a:r>
            <a:endParaRPr/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388" y="1509775"/>
            <a:ext cx="4267228" cy="284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1: Head &amp; Neck</a:t>
            </a:r>
            <a:endParaRPr sz="402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Appetizers (Firsts)</a:t>
            </a:r>
            <a:endParaRPr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Beanie by Rosemary Kohler</a:t>
            </a:r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311700" y="4612775"/>
            <a:ext cx="629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https://www.ravelry.com/projects/goldenrex/renfrew</a:t>
            </a:r>
            <a:endParaRPr/>
          </a:p>
        </p:txBody>
      </p:sp>
      <p:sp>
        <p:nvSpPr>
          <p:cNvPr id="198" name="Google Shape;198;p32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Knotty by Nature Worsted</a:t>
            </a:r>
            <a:endParaRPr/>
          </a:p>
        </p:txBody>
      </p:sp>
      <p:pic>
        <p:nvPicPr>
          <p:cNvPr id="199" name="Google Shape;1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1700" y="1136788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Stranded Whales Beanie by Susan McLeod</a:t>
            </a:r>
            <a:endParaRPr/>
          </a:p>
        </p:txBody>
      </p:sp>
      <p:sp>
        <p:nvSpPr>
          <p:cNvPr id="205" name="Google Shape;205;p33"/>
          <p:cNvSpPr txBox="1"/>
          <p:nvPr/>
        </p:nvSpPr>
        <p:spPr>
          <a:xfrm>
            <a:off x="311700" y="4612775"/>
            <a:ext cx="629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https://www.ravelry.com/patterns/library/stranded-whales-beanie</a:t>
            </a:r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713" y="1170125"/>
            <a:ext cx="4936581" cy="329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Wellington Slipstitch Headband by Susan McLeod</a:t>
            </a:r>
            <a:endParaRPr/>
          </a:p>
        </p:txBody>
      </p:sp>
      <p:sp>
        <p:nvSpPr>
          <p:cNvPr id="212" name="Google Shape;212;p34"/>
          <p:cNvSpPr txBox="1"/>
          <p:nvPr/>
        </p:nvSpPr>
        <p:spPr>
          <a:xfrm>
            <a:off x="311700" y="4612775"/>
            <a:ext cx="629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https://www.ravelry.com/patterns/library/wellington-slipstitch-headband</a:t>
            </a:r>
            <a:endParaRPr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300" y="1136788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1: Head &amp; Neck</a:t>
            </a:r>
            <a:endParaRPr sz="4020"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Dessert</a:t>
            </a:r>
            <a:endParaRPr sz="3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Fuck Cancer Hat by Mary Martin</a:t>
            </a:r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https://www.ravelry.com/projects/MaryWMartin/fuck-cancer-hat-inside-or-out</a:t>
            </a:r>
            <a:endParaRPr/>
          </a:p>
        </p:txBody>
      </p:sp>
      <p:sp>
        <p:nvSpPr>
          <p:cNvPr id="226" name="Google Shape;226;p36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227" name="Google Shape;227;p36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Koigu Lace Merino</a:t>
            </a: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1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197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Beanie by Anne Blayney</a:t>
            </a:r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https://www.ravelry.com/projects/AnnieBee/circle--square</a:t>
            </a:r>
            <a:endParaRPr/>
          </a:p>
        </p:txBody>
      </p:sp>
      <p:sp>
        <p:nvSpPr>
          <p:cNvPr id="236" name="Google Shape;236;p37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237" name="Google Shape;237;p37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Merino Sock</a:t>
            </a: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8750" y="11464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Brioche Beanie by Anne Blayney</a:t>
            </a:r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https://www.ravelry.com/projects/AnnieBee/presage</a:t>
            </a:r>
            <a:endParaRPr/>
          </a:p>
        </p:txBody>
      </p:sp>
      <p:sp>
        <p:nvSpPr>
          <p:cNvPr id="245" name="Google Shape;245;p38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246" name="Google Shape;246;p38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Emily C Gillies BFL Fingering</a:t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350" y="1182000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Wild Fields Beanie by Johanna Botari</a:t>
            </a:r>
            <a:endParaRPr/>
          </a:p>
        </p:txBody>
      </p:sp>
      <p:sp>
        <p:nvSpPr>
          <p:cNvPr id="253" name="Google Shape;253;p3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https://www.ravelry.com/projects/johannab/wild-fields</a:t>
            </a:r>
            <a:endParaRPr/>
          </a:p>
        </p:txBody>
      </p:sp>
      <p:sp>
        <p:nvSpPr>
          <p:cNvPr id="254" name="Google Shape;254;p39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Cascade 220 Superwash and The Alpaca Yarn Co Paca-Paints</a:t>
            </a:r>
            <a:endParaRPr/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Talking Heads Hat by Lynne Sosnowski</a:t>
            </a:r>
            <a:endParaRPr/>
          </a:p>
        </p:txBody>
      </p:sp>
      <p:sp>
        <p:nvSpPr>
          <p:cNvPr id="261" name="Google Shape;261;p4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https://www.ravelry.com/patterns/library/talking-heads</a:t>
            </a:r>
            <a:endParaRPr/>
          </a:p>
        </p:txBody>
      </p:sp>
      <p:sp>
        <p:nvSpPr>
          <p:cNvPr id="262" name="Google Shape;262;p40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Tanis Fibre Arts DK</a:t>
            </a:r>
            <a:endParaRPr/>
          </a:p>
        </p:txBody>
      </p:sp>
      <p:pic>
        <p:nvPicPr>
          <p:cNvPr id="263" name="Google Shape;26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Adventagious Cowl by Lynne Sosnowski</a:t>
            </a:r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https://www.ravelry.com/patterns/library/adventagious-cowl</a:t>
            </a:r>
            <a:endParaRPr/>
          </a:p>
        </p:txBody>
      </p:sp>
      <p:sp>
        <p:nvSpPr>
          <p:cNvPr id="270" name="Google Shape;270;p41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Koigu</a:t>
            </a:r>
            <a:endParaRPr/>
          </a:p>
        </p:txBody>
      </p:sp>
      <p:pic>
        <p:nvPicPr>
          <p:cNvPr id="271" name="Google Shape;2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2825" y="11582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Fraternal Forever Scarf by Lynn Philips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https://ravelry.com/projects/needler60/fraternal-forever-scarf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Les Laines Coco Bas du Fleuve and Miss Babs Train Case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509775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2: Shoulders</a:t>
            </a:r>
            <a:endParaRPr sz="4020"/>
          </a:p>
        </p:txBody>
      </p:sp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Appetizers (Firsts)</a:t>
            </a:r>
            <a:endParaRPr sz="3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Stars In Your Hands Shawl by Amanda Mustard</a:t>
            </a:r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https://www.ravelry.com/projects/AmandaDianeM/stars-in-your-hands</a:t>
            </a:r>
            <a:endParaRPr/>
          </a:p>
        </p:txBody>
      </p:sp>
      <p:sp>
        <p:nvSpPr>
          <p:cNvPr id="284" name="Google Shape;284;p43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285" name="Google Shape;285;p43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Gepard Garn Kid Seta and WYS Exquisite Lace</a:t>
            </a:r>
            <a:endParaRPr/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900" y="11701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Gossamer Shawl by Laura Weeks</a:t>
            </a:r>
            <a:endParaRPr/>
          </a:p>
        </p:txBody>
      </p:sp>
      <p:sp>
        <p:nvSpPr>
          <p:cNvPr id="292" name="Google Shape;292;p4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https://ravelry.com/projects/purplemathmom/gossamer</a:t>
            </a:r>
            <a:endParaRPr/>
          </a:p>
        </p:txBody>
      </p:sp>
      <p:sp>
        <p:nvSpPr>
          <p:cNvPr id="293" name="Google Shape;293;p44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294" name="Google Shape;294;p44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Estelle Yarns Arequipa</a:t>
            </a:r>
            <a:endParaRPr/>
          </a:p>
        </p:txBody>
      </p:sp>
      <p:pic>
        <p:nvPicPr>
          <p:cNvPr id="295" name="Google Shape;29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Bulky Poncho by Susan McLeod</a:t>
            </a:r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https://www.ravelry.com/patterns/library/miriam-carole-poncho</a:t>
            </a:r>
            <a:endParaRPr/>
          </a:p>
        </p:txBody>
      </p:sp>
      <p:sp>
        <p:nvSpPr>
          <p:cNvPr id="302" name="Google Shape;302;p45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3700" y="10177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Tunisian Crochet Shawl by Anne Blayney</a:t>
            </a:r>
            <a:endParaRPr/>
          </a:p>
        </p:txBody>
      </p:sp>
      <p:sp>
        <p:nvSpPr>
          <p:cNvPr id="309" name="Google Shape;309;p4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https://www.ravelry.com/projects/AnnieBee/tunisian-quick-triangle-shawl</a:t>
            </a:r>
            <a:endParaRPr/>
          </a:p>
        </p:txBody>
      </p:sp>
      <p:sp>
        <p:nvSpPr>
          <p:cNvPr id="310" name="Google Shape;310;p46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Julie Asselin Leizu DK</a:t>
            </a:r>
            <a:endParaRPr/>
          </a:p>
        </p:txBody>
      </p:sp>
      <p:pic>
        <p:nvPicPr>
          <p:cNvPr id="311" name="Google Shape;31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509775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Quiet Bay Shawl by Dianne Littleton</a:t>
            </a:r>
            <a:endParaRPr/>
          </a:p>
        </p:txBody>
      </p:sp>
      <p:sp>
        <p:nvSpPr>
          <p:cNvPr id="317" name="Google Shape;317;p47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Sweet Georgia Tough Love Sock</a:t>
            </a:r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https://www.ravelry.com/patterns/library/quiet-bay</a:t>
            </a: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325" y="11938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Brioche Tourist Shawl by Jenn Dellow</a:t>
            </a:r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https://www.ravelry.com/projects/jkdellow/the-tourist-shawl</a:t>
            </a:r>
            <a:endParaRPr/>
          </a:p>
        </p:txBody>
      </p:sp>
      <p:sp>
        <p:nvSpPr>
          <p:cNvPr id="326" name="Google Shape;326;p48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Lofty Fibres Laceweight and Lorna’s Laces Alpaca Lace</a:t>
            </a:r>
            <a:endParaRPr/>
          </a:p>
        </p:txBody>
      </p:sp>
      <p:pic>
        <p:nvPicPr>
          <p:cNvPr id="327" name="Google Shape;32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8750" y="15097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2: Shoulders</a:t>
            </a:r>
            <a:endParaRPr sz="4020"/>
          </a:p>
        </p:txBody>
      </p:sp>
      <p:sp>
        <p:nvSpPr>
          <p:cNvPr id="333" name="Google Shape;333;p49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Main Course</a:t>
            </a:r>
            <a:endParaRPr sz="3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Twists &amp; Turns Shawl by Susan Hoskins</a:t>
            </a:r>
            <a:endParaRPr/>
          </a:p>
        </p:txBody>
      </p:sp>
      <p:sp>
        <p:nvSpPr>
          <p:cNvPr id="339" name="Google Shape;339;p50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340" name="Google Shape;340;p5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https://www.ravelry.com/patterns/library/twists--turns-westknits-mkal-2022</a:t>
            </a:r>
            <a:endParaRPr/>
          </a:p>
        </p:txBody>
      </p:sp>
      <p:sp>
        <p:nvSpPr>
          <p:cNvPr id="341" name="Google Shape;341;p50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Akara BFL</a:t>
            </a:r>
            <a:endParaRPr/>
          </a:p>
        </p:txBody>
      </p:sp>
      <p:pic>
        <p:nvPicPr>
          <p:cNvPr id="342" name="Google Shape;34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000" y="11938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Wingspan Shawl by Lina Forner</a:t>
            </a:r>
            <a:endParaRPr/>
          </a:p>
        </p:txBody>
      </p:sp>
      <p:sp>
        <p:nvSpPr>
          <p:cNvPr id="348" name="Google Shape;348;p51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349" name="Google Shape;349;p5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https://www.ravelry.com/projects/SocksyLady/wingspan</a:t>
            </a:r>
            <a:endParaRPr/>
          </a:p>
        </p:txBody>
      </p:sp>
      <p:sp>
        <p:nvSpPr>
          <p:cNvPr id="350" name="Google Shape;350;p51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coriand3r Merino Silk gradient</a:t>
            </a:r>
            <a:endParaRPr/>
          </a:p>
        </p:txBody>
      </p:sp>
      <p:pic>
        <p:nvPicPr>
          <p:cNvPr id="351" name="Google Shape;35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Follow the Leader Cowl by Laura Weeks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https://ravelry.com/projects/purplemathmom/kw-fusion-cowl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Berroco Vintage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2825" y="12412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Painting Honeycombs Shawl by Lina Forner</a:t>
            </a:r>
            <a:endParaRPr/>
          </a:p>
        </p:txBody>
      </p:sp>
      <p:sp>
        <p:nvSpPr>
          <p:cNvPr id="357" name="Google Shape;357;p52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358" name="Google Shape;358;p5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https://www.ravelry.com/projects/SocksyLady/painting-honeycombs-shawl---big-honeycombs</a:t>
            </a:r>
            <a:endParaRPr/>
          </a:p>
        </p:txBody>
      </p:sp>
      <p:sp>
        <p:nvSpPr>
          <p:cNvPr id="359" name="Google Shape;359;p52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Strickwear Merging Colors and Zitron Filigran</a:t>
            </a:r>
            <a:endParaRPr/>
          </a:p>
        </p:txBody>
      </p:sp>
      <p:pic>
        <p:nvPicPr>
          <p:cNvPr id="360" name="Google Shape;36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000" y="1264950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Blutenmeer Shawl by Lina Forner</a:t>
            </a:r>
            <a:endParaRPr/>
          </a:p>
        </p:txBody>
      </p:sp>
      <p:sp>
        <p:nvSpPr>
          <p:cNvPr id="366" name="Google Shape;366;p53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Fourth Place</a:t>
            </a:r>
            <a:endParaRPr/>
          </a:p>
        </p:txBody>
      </p:sp>
      <p:sp>
        <p:nvSpPr>
          <p:cNvPr id="367" name="Google Shape;367;p5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https://www.ravelry.com/projects/SocksyLady/blutenmeer---sea-of-blossom</a:t>
            </a:r>
            <a:endParaRPr/>
          </a:p>
        </p:txBody>
      </p:sp>
      <p:sp>
        <p:nvSpPr>
          <p:cNvPr id="368" name="Google Shape;368;p53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Handspun yarn made with Sericin Silkworks silk fibre</a:t>
            </a:r>
            <a:endParaRPr/>
          </a:p>
        </p:txBody>
      </p:sp>
      <p:pic>
        <p:nvPicPr>
          <p:cNvPr id="369" name="Google Shape;36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6850" y="12649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NightShade Shawl by Miriam Heynen</a:t>
            </a:r>
            <a:endParaRPr/>
          </a:p>
        </p:txBody>
      </p:sp>
      <p:sp>
        <p:nvSpPr>
          <p:cNvPr id="375" name="Google Shape;375;p5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https://www.ravelry.com/projects/CanadianKnitizen/nightshift-2</a:t>
            </a:r>
            <a:endParaRPr/>
          </a:p>
        </p:txBody>
      </p:sp>
      <p:sp>
        <p:nvSpPr>
          <p:cNvPr id="376" name="Google Shape;376;p54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Fifth Place</a:t>
            </a:r>
            <a:endParaRPr/>
          </a:p>
        </p:txBody>
      </p:sp>
      <p:sp>
        <p:nvSpPr>
          <p:cNvPr id="377" name="Google Shape;377;p54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Noro Ito</a:t>
            </a:r>
            <a:endParaRPr/>
          </a:p>
        </p:txBody>
      </p:sp>
      <p:pic>
        <p:nvPicPr>
          <p:cNvPr id="378" name="Google Shape;37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3200" y="1253100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Woven Chevrons Shawl by Brooke Southgate</a:t>
            </a:r>
            <a:endParaRPr/>
          </a:p>
        </p:txBody>
      </p:sp>
      <p:sp>
        <p:nvSpPr>
          <p:cNvPr id="384" name="Google Shape;384;p55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Sixth Place</a:t>
            </a:r>
            <a:endParaRPr/>
          </a:p>
        </p:txBody>
      </p:sp>
      <p:sp>
        <p:nvSpPr>
          <p:cNvPr id="385" name="Google Shape;385;p5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https://www.ravelry.com/patterns/library/woven-chevrons</a:t>
            </a:r>
            <a:r>
              <a:rPr lang="en-GB" sz="1000"/>
              <a:t> </a:t>
            </a:r>
            <a:endParaRPr/>
          </a:p>
        </p:txBody>
      </p:sp>
      <p:sp>
        <p:nvSpPr>
          <p:cNvPr id="386" name="Google Shape;386;p55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ULA + LIA</a:t>
            </a:r>
            <a:endParaRPr/>
          </a:p>
        </p:txBody>
      </p:sp>
      <p:pic>
        <p:nvPicPr>
          <p:cNvPr id="387" name="Google Shape;38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400" y="12767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Hugshot Shawl by Brooke Southgate</a:t>
            </a:r>
            <a:endParaRPr/>
          </a:p>
        </p:txBody>
      </p:sp>
      <p:sp>
        <p:nvSpPr>
          <p:cNvPr id="393" name="Google Shape;393;p5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https://www.ravelry.com/patterns/library/hug-shot</a:t>
            </a:r>
            <a:r>
              <a:rPr lang="en-GB" sz="1000"/>
              <a:t> </a:t>
            </a:r>
            <a:endParaRPr/>
          </a:p>
        </p:txBody>
      </p:sp>
      <p:pic>
        <p:nvPicPr>
          <p:cNvPr id="394" name="Google Shape;39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9875" y="11819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Impervious Shawl by Johanna Botari</a:t>
            </a:r>
            <a:endParaRPr/>
          </a:p>
        </p:txBody>
      </p:sp>
      <p:sp>
        <p:nvSpPr>
          <p:cNvPr id="400" name="Google Shape;400;p5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https://www.ravelry.com/projects/johannab/impervious</a:t>
            </a:r>
            <a:endParaRPr/>
          </a:p>
        </p:txBody>
      </p:sp>
      <p:sp>
        <p:nvSpPr>
          <p:cNvPr id="401" name="Google Shape;401;p57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Giftapalooza kit</a:t>
            </a:r>
            <a:endParaRPr/>
          </a:p>
        </p:txBody>
      </p:sp>
      <p:pic>
        <p:nvPicPr>
          <p:cNvPr id="402" name="Google Shape;40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550" y="12056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Shawlography Shawl by Johanna Botari</a:t>
            </a:r>
            <a:endParaRPr/>
          </a:p>
        </p:txBody>
      </p:sp>
      <p:sp>
        <p:nvSpPr>
          <p:cNvPr id="408" name="Google Shape;408;p5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https://www.ravelry.com/projects/johannab/shawlography-westknits-mkal-2021</a:t>
            </a:r>
            <a:endParaRPr/>
          </a:p>
        </p:txBody>
      </p:sp>
      <p:sp>
        <p:nvSpPr>
          <p:cNvPr id="409" name="Google Shape;409;p58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Blue Moon Fibre Arts fingering</a:t>
            </a:r>
            <a:endParaRPr/>
          </a:p>
        </p:txBody>
      </p:sp>
      <p:pic>
        <p:nvPicPr>
          <p:cNvPr id="410" name="Google Shape;41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900" y="11227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Crossflower Shawl by Laura Weeks</a:t>
            </a:r>
            <a:endParaRPr/>
          </a:p>
        </p:txBody>
      </p:sp>
      <p:sp>
        <p:nvSpPr>
          <p:cNvPr id="416" name="Google Shape;416;p5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https://ravelry.com/projects/purplemathmom/crossflower-shawl</a:t>
            </a:r>
            <a:endParaRPr/>
          </a:p>
        </p:txBody>
      </p:sp>
      <p:sp>
        <p:nvSpPr>
          <p:cNvPr id="417" name="Google Shape;417;p59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Estelle Yarns Arequipa</a:t>
            </a:r>
            <a:endParaRPr/>
          </a:p>
        </p:txBody>
      </p:sp>
      <p:pic>
        <p:nvPicPr>
          <p:cNvPr id="418" name="Google Shape;41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900" y="11464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Twists &amp; Turns Shawl by Lina Forner</a:t>
            </a:r>
            <a:endParaRPr/>
          </a:p>
        </p:txBody>
      </p:sp>
      <p:sp>
        <p:nvSpPr>
          <p:cNvPr id="424" name="Google Shape;424;p6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https://www.ravelry.com/projects/SocksyLady/twists--turns-westknits-mkal-2022</a:t>
            </a:r>
            <a:endParaRPr/>
          </a:p>
        </p:txBody>
      </p:sp>
      <p:sp>
        <p:nvSpPr>
          <p:cNvPr id="425" name="Google Shape;425;p60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Chameleon Sock</a:t>
            </a:r>
            <a:endParaRPr/>
          </a:p>
        </p:txBody>
      </p:sp>
      <p:pic>
        <p:nvPicPr>
          <p:cNvPr id="426" name="Google Shape;42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750" y="1063650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Shawlography Shawl by Lina Forner</a:t>
            </a:r>
            <a:endParaRPr/>
          </a:p>
        </p:txBody>
      </p:sp>
      <p:sp>
        <p:nvSpPr>
          <p:cNvPr id="432" name="Google Shape;432;p6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https://www.ravelry.com/projects/SocksyLady/shawlography-westknits-mkal-2021</a:t>
            </a:r>
            <a:endParaRPr/>
          </a:p>
        </p:txBody>
      </p:sp>
      <p:sp>
        <p:nvSpPr>
          <p:cNvPr id="433" name="Google Shape;433;p61"/>
          <p:cNvSpPr txBox="1"/>
          <p:nvPr/>
        </p:nvSpPr>
        <p:spPr>
          <a:xfrm>
            <a:off x="311700" y="1063650"/>
            <a:ext cx="819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CaribouBaa, indigodragonfly Tough Lester Sock, indigodragonfly Merino Sock, Rowan Kidsilk Creation, Sweet Georgia Tough Love Sock, and Whimsical Colors Silk Whimsy Lace</a:t>
            </a:r>
            <a:endParaRPr/>
          </a:p>
        </p:txBody>
      </p:sp>
      <p:pic>
        <p:nvPicPr>
          <p:cNvPr id="434" name="Google Shape;43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000" y="1679250"/>
            <a:ext cx="2105785" cy="31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Follow the Leader Cowl by Amanda Mustard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https://www.ravelry.com/projects/AmandaDianeM/fusion-cowl</a:t>
            </a:r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Berroco Ultra Alpaca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2800" y="12293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Across the Waters Shawl by Lina Forner</a:t>
            </a:r>
            <a:endParaRPr/>
          </a:p>
        </p:txBody>
      </p:sp>
      <p:sp>
        <p:nvSpPr>
          <p:cNvPr id="440" name="Google Shape;440;p6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https://www.ravelry.com/projects/SocksyLady/across-the-waters</a:t>
            </a:r>
            <a:endParaRPr/>
          </a:p>
        </p:txBody>
      </p:sp>
      <p:sp>
        <p:nvSpPr>
          <p:cNvPr id="441" name="Google Shape;441;p62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Handspun yarn made with Sericin Silkworks silk, camel, and yak fibres</a:t>
            </a:r>
            <a:endParaRPr/>
          </a:p>
        </p:txBody>
      </p:sp>
      <p:pic>
        <p:nvPicPr>
          <p:cNvPr id="442" name="Google Shape;44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400" y="15097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NightShade Shawl by Miriam Heynen</a:t>
            </a:r>
            <a:endParaRPr/>
          </a:p>
        </p:txBody>
      </p:sp>
      <p:sp>
        <p:nvSpPr>
          <p:cNvPr id="448" name="Google Shape;448;p6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https://www.ravelry.com/projects/CanadianKnitizen/nightshift</a:t>
            </a:r>
            <a:endParaRPr/>
          </a:p>
        </p:txBody>
      </p:sp>
      <p:sp>
        <p:nvSpPr>
          <p:cNvPr id="449" name="Google Shape;449;p63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Noro Ito</a:t>
            </a:r>
            <a:endParaRPr/>
          </a:p>
        </p:txBody>
      </p:sp>
      <p:pic>
        <p:nvPicPr>
          <p:cNvPr id="450" name="Google Shape;45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0950" y="12293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Lavender Lake Shawl by Rosemary Kohler</a:t>
            </a:r>
            <a:endParaRPr/>
          </a:p>
        </p:txBody>
      </p:sp>
      <p:sp>
        <p:nvSpPr>
          <p:cNvPr id="456" name="Google Shape;456;p6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https://www.ravelry.com/projects/goldenrex/lavender-lake</a:t>
            </a:r>
            <a:endParaRPr/>
          </a:p>
        </p:txBody>
      </p:sp>
      <p:sp>
        <p:nvSpPr>
          <p:cNvPr id="457" name="Google Shape;457;p64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Ancient Arts Socknado</a:t>
            </a:r>
            <a:endParaRPr/>
          </a:p>
        </p:txBody>
      </p:sp>
      <p:pic>
        <p:nvPicPr>
          <p:cNvPr id="458" name="Google Shape;45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0975" y="12175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Carr Shawl by Susan Hoskins</a:t>
            </a:r>
            <a:endParaRPr/>
          </a:p>
        </p:txBody>
      </p:sp>
      <p:sp>
        <p:nvSpPr>
          <p:cNvPr id="464" name="Google Shape;464;p6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https://www.ravelry.com/patterns/library/carr</a:t>
            </a:r>
            <a:r>
              <a:rPr lang="en-GB" sz="1000"/>
              <a:t> </a:t>
            </a:r>
            <a:endParaRPr/>
          </a:p>
        </p:txBody>
      </p:sp>
      <p:sp>
        <p:nvSpPr>
          <p:cNvPr id="465" name="Google Shape;465;p65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Silk</a:t>
            </a:r>
            <a:endParaRPr/>
          </a:p>
        </p:txBody>
      </p:sp>
      <p:pic>
        <p:nvPicPr>
          <p:cNvPr id="466" name="Google Shape;46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3300" y="11227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Zarya Shawl by Susan Hoskins</a:t>
            </a:r>
            <a:endParaRPr/>
          </a:p>
        </p:txBody>
      </p:sp>
      <p:sp>
        <p:nvSpPr>
          <p:cNvPr id="472" name="Google Shape;472;p66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Blue Mountain Fibre</a:t>
            </a:r>
            <a:endParaRPr/>
          </a:p>
        </p:txBody>
      </p:sp>
      <p:sp>
        <p:nvSpPr>
          <p:cNvPr id="473" name="Google Shape;473;p6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https://www.ravelry.com/patterns/library/zarya-shawl</a:t>
            </a:r>
            <a:r>
              <a:rPr lang="en-GB" sz="1000"/>
              <a:t> </a:t>
            </a:r>
            <a:endParaRPr/>
          </a:p>
        </p:txBody>
      </p:sp>
      <p:pic>
        <p:nvPicPr>
          <p:cNvPr id="474" name="Google Shape;47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075" y="1229400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Shawlography Shawl by Susan Hoskins</a:t>
            </a:r>
            <a:endParaRPr/>
          </a:p>
        </p:txBody>
      </p:sp>
      <p:sp>
        <p:nvSpPr>
          <p:cNvPr id="480" name="Google Shape;480;p6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https://www.ravelry.com/patterns/library/shawlography-westknits-mkal-2021</a:t>
            </a:r>
            <a:r>
              <a:rPr lang="en-GB" sz="1000"/>
              <a:t> </a:t>
            </a:r>
            <a:endParaRPr/>
          </a:p>
        </p:txBody>
      </p:sp>
      <p:pic>
        <p:nvPicPr>
          <p:cNvPr id="481" name="Google Shape;48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2975" y="1170125"/>
            <a:ext cx="4658038" cy="31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Painting Honeycombs Shawl by Susan Hoskins</a:t>
            </a:r>
            <a:endParaRPr/>
          </a:p>
        </p:txBody>
      </p:sp>
      <p:sp>
        <p:nvSpPr>
          <p:cNvPr id="487" name="Google Shape;487;p6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https://www.ravelry.com/patterns/library/painting-honeycombs-shawl---small-honeycombs</a:t>
            </a:r>
            <a:r>
              <a:rPr lang="en-GB" sz="1000"/>
              <a:t> </a:t>
            </a:r>
            <a:endParaRPr/>
          </a:p>
        </p:txBody>
      </p:sp>
      <p:sp>
        <p:nvSpPr>
          <p:cNvPr id="488" name="Google Shape;488;p68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Biches et Buches Le Petit Lambswool</a:t>
            </a:r>
            <a:endParaRPr/>
          </a:p>
        </p:txBody>
      </p:sp>
      <p:pic>
        <p:nvPicPr>
          <p:cNvPr id="489" name="Google Shape;48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400" y="1043963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Bonjour Hi Capelet by Susan Simanzik</a:t>
            </a:r>
            <a:endParaRPr/>
          </a:p>
        </p:txBody>
      </p:sp>
      <p:sp>
        <p:nvSpPr>
          <p:cNvPr id="495" name="Google Shape;495;p6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https://www.ravelry.com/patterns/library/bonjour-hi</a:t>
            </a:r>
            <a:r>
              <a:rPr lang="en-GB" sz="1000"/>
              <a:t> </a:t>
            </a:r>
            <a:endParaRPr/>
          </a:p>
        </p:txBody>
      </p:sp>
      <p:sp>
        <p:nvSpPr>
          <p:cNvPr id="496" name="Google Shape;496;p69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Lil’ Red Kettlehead Aura and Fine Foot BFL</a:t>
            </a:r>
            <a:endParaRPr/>
          </a:p>
        </p:txBody>
      </p:sp>
      <p:pic>
        <p:nvPicPr>
          <p:cNvPr id="497" name="Google Shape;49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425" y="12412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2: Shoulders</a:t>
            </a:r>
            <a:endParaRPr sz="4020"/>
          </a:p>
        </p:txBody>
      </p:sp>
      <p:sp>
        <p:nvSpPr>
          <p:cNvPr id="503" name="Google Shape;503;p70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Dessert</a:t>
            </a:r>
            <a:endParaRPr sz="3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Lace Wedding Shawl by Michael Plauntz</a:t>
            </a:r>
            <a:endParaRPr/>
          </a:p>
        </p:txBody>
      </p:sp>
      <p:sp>
        <p:nvSpPr>
          <p:cNvPr id="509" name="Google Shape;509;p71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510" name="Google Shape;510;p71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Hand spun silk</a:t>
            </a:r>
            <a:endParaRPr/>
          </a:p>
        </p:txBody>
      </p:sp>
      <p:pic>
        <p:nvPicPr>
          <p:cNvPr id="511" name="Google Shape;51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25" y="1463850"/>
            <a:ext cx="5063511" cy="33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5350" y="114642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Follow the Leader Cowl by Dianne Littleton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https://www.ravelry.com/patterns/library/follow-the-leader-cowl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4075" y="955350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Fragmented Wrap by Mary Martin</a:t>
            </a:r>
            <a:endParaRPr/>
          </a:p>
        </p:txBody>
      </p:sp>
      <p:sp>
        <p:nvSpPr>
          <p:cNvPr id="518" name="Google Shape;518;p7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https://www.ravelry.com/projects/MaryWMartin/fragmented-cowl-4</a:t>
            </a:r>
            <a:endParaRPr/>
          </a:p>
        </p:txBody>
      </p:sp>
      <p:sp>
        <p:nvSpPr>
          <p:cNvPr id="519" name="Google Shape;519;p72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520" name="Google Shape;520;p72"/>
          <p:cNvSpPr txBox="1"/>
          <p:nvPr/>
        </p:nvSpPr>
        <p:spPr>
          <a:xfrm>
            <a:off x="311700" y="1063650"/>
            <a:ext cx="62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Malabrigo Silkpaca</a:t>
            </a:r>
            <a:endParaRPr/>
          </a:p>
        </p:txBody>
      </p:sp>
      <p:pic>
        <p:nvPicPr>
          <p:cNvPr id="521" name="Google Shape;52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400" y="1134575"/>
            <a:ext cx="2237399" cy="335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Painting Honeycombs Shawl by Michael Plauntz</a:t>
            </a:r>
            <a:endParaRPr/>
          </a:p>
        </p:txBody>
      </p:sp>
      <p:sp>
        <p:nvSpPr>
          <p:cNvPr id="527" name="Google Shape;527;p73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528" name="Google Shape;528;p7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https://www.ravelry.com/patterns/library/painting-honeycombs-shawl---small-honeycombs</a:t>
            </a:r>
            <a:r>
              <a:rPr lang="en-GB" sz="1000"/>
              <a:t> </a:t>
            </a:r>
            <a:endParaRPr/>
          </a:p>
        </p:txBody>
      </p:sp>
      <p:pic>
        <p:nvPicPr>
          <p:cNvPr id="529" name="Google Shape;52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9200" y="11701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Radialactive Shawl by Cheryl McLeod</a:t>
            </a:r>
            <a:endParaRPr/>
          </a:p>
        </p:txBody>
      </p:sp>
      <p:sp>
        <p:nvSpPr>
          <p:cNvPr id="535" name="Google Shape;535;p7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https://www.ravelry.com/projects/Cheryl21/radialactive</a:t>
            </a:r>
            <a:endParaRPr/>
          </a:p>
        </p:txBody>
      </p:sp>
      <p:sp>
        <p:nvSpPr>
          <p:cNvPr id="536" name="Google Shape;536;p74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Chameleon Sock and Blue Brick Point Pelee Merino Lace</a:t>
            </a:r>
            <a:endParaRPr/>
          </a:p>
        </p:txBody>
      </p:sp>
      <p:pic>
        <p:nvPicPr>
          <p:cNvPr id="537" name="Google Shape;53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7825" y="150977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Beaded Lace Shawl by Katherine Matthews</a:t>
            </a:r>
            <a:endParaRPr/>
          </a:p>
        </p:txBody>
      </p:sp>
      <p:sp>
        <p:nvSpPr>
          <p:cNvPr id="543" name="Google Shape;543;p75"/>
          <p:cNvSpPr txBox="1"/>
          <p:nvPr/>
        </p:nvSpPr>
        <p:spPr>
          <a:xfrm>
            <a:off x="6401525" y="4473525"/>
            <a:ext cx="263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Social Recognition Award</a:t>
            </a:r>
            <a:endParaRPr/>
          </a:p>
        </p:txBody>
      </p:sp>
      <p:sp>
        <p:nvSpPr>
          <p:cNvPr id="544" name="Google Shape;544;p75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Handspun lace</a:t>
            </a:r>
            <a:endParaRPr/>
          </a:p>
        </p:txBody>
      </p:sp>
      <p:pic>
        <p:nvPicPr>
          <p:cNvPr id="545" name="Google Shape;54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325" y="12133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Unicorn Stripes Wrap by Lynn Philips</a:t>
            </a:r>
            <a:endParaRPr/>
          </a:p>
        </p:txBody>
      </p:sp>
      <p:sp>
        <p:nvSpPr>
          <p:cNvPr id="551" name="Google Shape;551;p7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https://ravelry.com/projects/needler60/unicorn-stripes-wrap</a:t>
            </a:r>
            <a:endParaRPr/>
          </a:p>
        </p:txBody>
      </p:sp>
      <p:sp>
        <p:nvSpPr>
          <p:cNvPr id="552" name="Google Shape;552;p76"/>
          <p:cNvSpPr txBox="1"/>
          <p:nvPr/>
        </p:nvSpPr>
        <p:spPr>
          <a:xfrm>
            <a:off x="311700" y="1063650"/>
            <a:ext cx="8180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Garnstudio DROPS, Les Laines Coco Bas du Fleuve, Les Laines Coco Mini Fee, Mrs Crosby Train Case, Red Heart Heart &amp; Sole, Schachenmeyr Baby Smiles, St-Denis Boreale, and Tanis Fibre Arts Blue Label</a:t>
            </a:r>
            <a:endParaRPr/>
          </a:p>
        </p:txBody>
      </p:sp>
      <p:pic>
        <p:nvPicPr>
          <p:cNvPr id="553" name="Google Shape;55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0225" y="1692375"/>
            <a:ext cx="2144425" cy="321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Payoff Shawl by Lynne Sosnowski</a:t>
            </a:r>
            <a:endParaRPr/>
          </a:p>
        </p:txBody>
      </p:sp>
      <p:sp>
        <p:nvSpPr>
          <p:cNvPr id="559" name="Google Shape;559;p77"/>
          <p:cNvSpPr txBox="1"/>
          <p:nvPr/>
        </p:nvSpPr>
        <p:spPr>
          <a:xfrm>
            <a:off x="6401525" y="4473525"/>
            <a:ext cx="263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Social Recognition Award</a:t>
            </a:r>
            <a:endParaRPr/>
          </a:p>
        </p:txBody>
      </p:sp>
      <p:sp>
        <p:nvSpPr>
          <p:cNvPr id="560" name="Google Shape;560;p7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https://www.ravelry.com/patterns/library/payoff</a:t>
            </a:r>
            <a:endParaRPr/>
          </a:p>
        </p:txBody>
      </p:sp>
      <p:pic>
        <p:nvPicPr>
          <p:cNvPr id="561" name="Google Shape;56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1900" y="1146925"/>
            <a:ext cx="2100155" cy="315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Mosaic Shawl by Michael Plauntz</a:t>
            </a:r>
            <a:endParaRPr/>
          </a:p>
        </p:txBody>
      </p:sp>
      <p:pic>
        <p:nvPicPr>
          <p:cNvPr id="567" name="Google Shape;56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0177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Mohair Quiet Bay Shawl by Michael Plauntz</a:t>
            </a:r>
            <a:endParaRPr/>
          </a:p>
        </p:txBody>
      </p:sp>
      <p:sp>
        <p:nvSpPr>
          <p:cNvPr id="573" name="Google Shape;573;p7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https://www.ravelry.com/patterns/library/quiet-bay</a:t>
            </a:r>
            <a:endParaRPr/>
          </a:p>
        </p:txBody>
      </p:sp>
      <p:pic>
        <p:nvPicPr>
          <p:cNvPr id="574" name="Google Shape;57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8175" y="10753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Twists &amp; Turns Shawl by Michael Plauntz</a:t>
            </a:r>
            <a:endParaRPr/>
          </a:p>
        </p:txBody>
      </p:sp>
      <p:sp>
        <p:nvSpPr>
          <p:cNvPr id="580" name="Google Shape;580;p8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https://www.ravelry.com/patterns/library/twists--turns-westknits-mkal-2022</a:t>
            </a:r>
            <a:r>
              <a:rPr lang="en-GB" sz="1000"/>
              <a:t> </a:t>
            </a:r>
            <a:endParaRPr/>
          </a:p>
        </p:txBody>
      </p:sp>
      <p:pic>
        <p:nvPicPr>
          <p:cNvPr id="581" name="Google Shape;58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425" y="10177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Wingspan Shawl by Michael Plauntz</a:t>
            </a:r>
            <a:endParaRPr/>
          </a:p>
        </p:txBody>
      </p:sp>
      <p:sp>
        <p:nvSpPr>
          <p:cNvPr id="587" name="Google Shape;587;p8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https://www.ravelry.com/patterns/library/wingspan-3</a:t>
            </a:r>
            <a:r>
              <a:rPr lang="en-GB" sz="1000"/>
              <a:t> </a:t>
            </a:r>
            <a:endParaRPr/>
          </a:p>
        </p:txBody>
      </p:sp>
      <p:sp>
        <p:nvSpPr>
          <p:cNvPr id="588" name="Google Shape;588;p81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Blue Brick ombre</a:t>
            </a:r>
            <a:endParaRPr/>
          </a:p>
        </p:txBody>
      </p:sp>
      <p:pic>
        <p:nvPicPr>
          <p:cNvPr id="589" name="Google Shape;58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663" y="1616250"/>
            <a:ext cx="3988685" cy="26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Follow the Leader Cowl by Brooke Southgate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https://www.ravelry.com/patterns/library/follow-the-leader-cowl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103017" y="518406"/>
            <a:ext cx="2937975" cy="440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3: Knees &amp; Body</a:t>
            </a:r>
            <a:endParaRPr sz="4020"/>
          </a:p>
        </p:txBody>
      </p:sp>
      <p:sp>
        <p:nvSpPr>
          <p:cNvPr id="595" name="Google Shape;595;p82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Appetizers (Firsts)</a:t>
            </a:r>
            <a:endParaRPr sz="3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Brioche Pullover by Miriam Heynen</a:t>
            </a:r>
            <a:endParaRPr/>
          </a:p>
        </p:txBody>
      </p:sp>
      <p:sp>
        <p:nvSpPr>
          <p:cNvPr id="601" name="Google Shape;601;p8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https://www.ravelry.com/projects/CanadianKnitizen/mariekes-pullover</a:t>
            </a:r>
            <a:endParaRPr/>
          </a:p>
        </p:txBody>
      </p:sp>
      <p:sp>
        <p:nvSpPr>
          <p:cNvPr id="602" name="Google Shape;602;p83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603" name="Google Shape;603;p8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Skacel Kenzie HiKoo and The Fibre Co Cumbria</a:t>
            </a:r>
            <a:endParaRPr/>
          </a:p>
        </p:txBody>
      </p:sp>
      <p:pic>
        <p:nvPicPr>
          <p:cNvPr id="604" name="Google Shape;60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475" y="12133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Manzanita Sweater by Jenn Dellow</a:t>
            </a:r>
            <a:endParaRPr/>
          </a:p>
        </p:txBody>
      </p:sp>
      <p:sp>
        <p:nvSpPr>
          <p:cNvPr id="610" name="Google Shape;610;p8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https://www.ravelry.com/projects/jkdellow/manzanita-tee</a:t>
            </a:r>
            <a:endParaRPr/>
          </a:p>
        </p:txBody>
      </p:sp>
      <p:sp>
        <p:nvSpPr>
          <p:cNvPr id="611" name="Google Shape;611;p84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612" name="Google Shape;612;p84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OctoBaa</a:t>
            </a:r>
            <a:endParaRPr/>
          </a:p>
        </p:txBody>
      </p:sp>
      <p:pic>
        <p:nvPicPr>
          <p:cNvPr id="613" name="Google Shape;613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5600" y="11777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Self-Designed Yoke Sweater by Dianne Littleton</a:t>
            </a:r>
            <a:endParaRPr/>
          </a:p>
        </p:txBody>
      </p:sp>
      <p:sp>
        <p:nvSpPr>
          <p:cNvPr id="619" name="Google Shape;619;p85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Sweet Georgia Tough Love Sock</a:t>
            </a:r>
            <a:endParaRPr/>
          </a:p>
        </p:txBody>
      </p:sp>
      <p:pic>
        <p:nvPicPr>
          <p:cNvPr id="620" name="Google Shape;62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325" y="14638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Streamline Tank by Dianne Littleton</a:t>
            </a:r>
            <a:endParaRPr/>
          </a:p>
        </p:txBody>
      </p:sp>
      <p:sp>
        <p:nvSpPr>
          <p:cNvPr id="626" name="Google Shape;626;p8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https://www.ravelry.com/patterns/library/streamline-tank</a:t>
            </a:r>
            <a:r>
              <a:rPr lang="en-GB" sz="1000"/>
              <a:t> </a:t>
            </a:r>
            <a:endParaRPr/>
          </a:p>
        </p:txBody>
      </p:sp>
      <p:pic>
        <p:nvPicPr>
          <p:cNvPr id="627" name="Google Shape;62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4400" y="1017725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Kore Cable Cardigan by Dianne Littleton</a:t>
            </a:r>
            <a:endParaRPr/>
          </a:p>
        </p:txBody>
      </p:sp>
      <p:sp>
        <p:nvSpPr>
          <p:cNvPr id="633" name="Google Shape;633;p87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Patons Classic Wool Worsted</a:t>
            </a:r>
            <a:endParaRPr/>
          </a:p>
        </p:txBody>
      </p:sp>
      <p:sp>
        <p:nvSpPr>
          <p:cNvPr id="634" name="Google Shape;634;p8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https://www.ravelry.com/patterns/library/kore-cardi</a:t>
            </a:r>
            <a:r>
              <a:rPr lang="en-GB" sz="1000"/>
              <a:t> </a:t>
            </a:r>
            <a:endParaRPr/>
          </a:p>
        </p:txBody>
      </p:sp>
      <p:pic>
        <p:nvPicPr>
          <p:cNvPr id="635" name="Google Shape;63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6725" y="11303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Vivi Cable Pullover by Rosemary Kohler</a:t>
            </a:r>
            <a:endParaRPr/>
          </a:p>
        </p:txBody>
      </p:sp>
      <p:sp>
        <p:nvSpPr>
          <p:cNvPr id="641" name="Google Shape;641;p8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https://www.ravelry.com/projects/goldenrex/vivi</a:t>
            </a:r>
            <a:endParaRPr/>
          </a:p>
        </p:txBody>
      </p:sp>
      <p:sp>
        <p:nvSpPr>
          <p:cNvPr id="642" name="Google Shape;642;p88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Cascade 220 Superwash</a:t>
            </a:r>
            <a:endParaRPr/>
          </a:p>
        </p:txBody>
      </p:sp>
      <p:pic>
        <p:nvPicPr>
          <p:cNvPr id="643" name="Google Shape;643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325" y="11659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3: Knees &amp; Body</a:t>
            </a:r>
            <a:endParaRPr sz="4020"/>
          </a:p>
        </p:txBody>
      </p:sp>
      <p:sp>
        <p:nvSpPr>
          <p:cNvPr id="649" name="Google Shape;649;p89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Main Course: Cardigans</a:t>
            </a:r>
            <a:endParaRPr sz="30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Fair Isle Cardigan by Barbara Kerr</a:t>
            </a:r>
            <a:endParaRPr/>
          </a:p>
        </p:txBody>
      </p:sp>
      <p:sp>
        <p:nvSpPr>
          <p:cNvPr id="655" name="Google Shape;655;p90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pic>
        <p:nvPicPr>
          <p:cNvPr id="656" name="Google Shape;65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110850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Mastiha Cable Cardigan by Susan Hoskins</a:t>
            </a:r>
            <a:endParaRPr/>
          </a:p>
        </p:txBody>
      </p:sp>
      <p:sp>
        <p:nvSpPr>
          <p:cNvPr id="662" name="Google Shape;662;p91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663" name="Google Shape;663;p9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/>
              <a:t>https://www.ravelry.com/patterns/library/mastiha</a:t>
            </a:r>
            <a:endParaRPr/>
          </a:p>
        </p:txBody>
      </p:sp>
      <p:sp>
        <p:nvSpPr>
          <p:cNvPr id="664" name="Google Shape;664;p91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Patons</a:t>
            </a:r>
            <a:endParaRPr/>
          </a:p>
        </p:txBody>
      </p:sp>
      <p:pic>
        <p:nvPicPr>
          <p:cNvPr id="665" name="Google Shape;66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325" y="123702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Crochet Hat by Jen Horsepool</a:t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563" y="1122700"/>
            <a:ext cx="5732864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Cabin Cardi by Miriam Heynen</a:t>
            </a:r>
            <a:endParaRPr/>
          </a:p>
        </p:txBody>
      </p:sp>
      <p:sp>
        <p:nvSpPr>
          <p:cNvPr id="671" name="Google Shape;671;p92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https://www.ravelry.com/projects/CanadianKnitizen/cabin-cardi-and-hat</a:t>
            </a:r>
            <a:endParaRPr/>
          </a:p>
        </p:txBody>
      </p:sp>
      <p:sp>
        <p:nvSpPr>
          <p:cNvPr id="672" name="Google Shape;672;p92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673" name="Google Shape;673;p92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Cascade Heritage Sock</a:t>
            </a:r>
            <a:endParaRPr/>
          </a:p>
        </p:txBody>
      </p:sp>
      <p:pic>
        <p:nvPicPr>
          <p:cNvPr id="674" name="Google Shape;67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800" y="10350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Endorphins Sweater by Betty Bax</a:t>
            </a:r>
            <a:endParaRPr/>
          </a:p>
        </p:txBody>
      </p:sp>
      <p:sp>
        <p:nvSpPr>
          <p:cNvPr id="680" name="Google Shape;680;p9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CaribouBaa </a:t>
            </a:r>
            <a:endParaRPr/>
          </a:p>
        </p:txBody>
      </p:sp>
      <p:sp>
        <p:nvSpPr>
          <p:cNvPr id="681" name="Google Shape;681;p9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https://www.ravelry.com/patterns/library/endorphins</a:t>
            </a:r>
            <a:r>
              <a:rPr lang="en-GB" sz="1000"/>
              <a:t> </a:t>
            </a:r>
            <a:endParaRPr/>
          </a:p>
        </p:txBody>
      </p:sp>
      <p:pic>
        <p:nvPicPr>
          <p:cNvPr id="682" name="Google Shape;68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0425" y="11540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Camelia Pinecone Cardigan by Debbie Bolt</a:t>
            </a:r>
            <a:endParaRPr/>
          </a:p>
        </p:txBody>
      </p:sp>
      <p:sp>
        <p:nvSpPr>
          <p:cNvPr id="688" name="Google Shape;688;p94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https://www.ravelry.com/projects/dbtinksalot/camelia</a:t>
            </a:r>
            <a:endParaRPr/>
          </a:p>
        </p:txBody>
      </p:sp>
      <p:sp>
        <p:nvSpPr>
          <p:cNvPr id="689" name="Google Shape;689;p94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Indiecita DK Luxurious Baby Alpaca</a:t>
            </a:r>
            <a:endParaRPr/>
          </a:p>
        </p:txBody>
      </p:sp>
      <p:pic>
        <p:nvPicPr>
          <p:cNvPr id="690" name="Google Shape;69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450" y="11540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Hudson Bay Cardigan by Miriam Heynen</a:t>
            </a:r>
            <a:endParaRPr/>
          </a:p>
        </p:txBody>
      </p:sp>
      <p:sp>
        <p:nvSpPr>
          <p:cNvPr id="696" name="Google Shape;696;p95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https://www.ravelry.com/projects/CanadianKnitizen/pepper-7</a:t>
            </a:r>
            <a:endParaRPr/>
          </a:p>
        </p:txBody>
      </p:sp>
      <p:sp>
        <p:nvSpPr>
          <p:cNvPr id="697" name="Google Shape;697;p95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Cascade Anchor Bay</a:t>
            </a:r>
            <a:endParaRPr/>
          </a:p>
        </p:txBody>
      </p:sp>
      <p:pic>
        <p:nvPicPr>
          <p:cNvPr id="698" name="Google Shape;698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450" y="12014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20"/>
              <a:t>Category 3: Knees &amp; Body</a:t>
            </a:r>
            <a:endParaRPr sz="4020"/>
          </a:p>
        </p:txBody>
      </p:sp>
      <p:sp>
        <p:nvSpPr>
          <p:cNvPr id="704" name="Google Shape;704;p96"/>
          <p:cNvSpPr txBox="1">
            <a:spLocks noGrp="1"/>
          </p:cNvSpPr>
          <p:nvPr>
            <p:ph type="body" idx="1"/>
          </p:nvPr>
        </p:nvSpPr>
        <p:spPr>
          <a:xfrm>
            <a:off x="311700" y="1653350"/>
            <a:ext cx="85206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/>
              <a:t>Main Course: Pullovers</a:t>
            </a:r>
            <a:endParaRPr sz="3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Dog Star Pullover by Barbara Kerr</a:t>
            </a:r>
            <a:endParaRPr/>
          </a:p>
        </p:txBody>
      </p:sp>
      <p:sp>
        <p:nvSpPr>
          <p:cNvPr id="710" name="Google Shape;710;p97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Place</a:t>
            </a:r>
            <a:endParaRPr/>
          </a:p>
        </p:txBody>
      </p:sp>
      <p:sp>
        <p:nvSpPr>
          <p:cNvPr id="711" name="Google Shape;711;p9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https://www.ravelry.com/patterns/library/dog-star</a:t>
            </a:r>
            <a:r>
              <a:rPr lang="en-GB" sz="1000"/>
              <a:t> </a:t>
            </a:r>
            <a:endParaRPr/>
          </a:p>
        </p:txBody>
      </p:sp>
      <p:sp>
        <p:nvSpPr>
          <p:cNvPr id="712" name="Google Shape;712;p97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Tuku DK</a:t>
            </a:r>
            <a:endParaRPr/>
          </a:p>
        </p:txBody>
      </p:sp>
      <p:pic>
        <p:nvPicPr>
          <p:cNvPr id="713" name="Google Shape;71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325" y="11659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Rural Symphony Pullover by Amanda Mustard</a:t>
            </a:r>
            <a:endParaRPr/>
          </a:p>
        </p:txBody>
      </p:sp>
      <p:sp>
        <p:nvSpPr>
          <p:cNvPr id="719" name="Google Shape;719;p9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https://www.ravelry.com/projects/AmandaDianeM/rural-symphony-pullover</a:t>
            </a:r>
            <a:endParaRPr/>
          </a:p>
        </p:txBody>
      </p:sp>
      <p:sp>
        <p:nvSpPr>
          <p:cNvPr id="720" name="Google Shape;720;p98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 Place</a:t>
            </a:r>
            <a:endParaRPr/>
          </a:p>
        </p:txBody>
      </p:sp>
      <p:sp>
        <p:nvSpPr>
          <p:cNvPr id="721" name="Google Shape;721;p98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Honer och Eir Nutiden</a:t>
            </a:r>
            <a:endParaRPr/>
          </a:p>
        </p:txBody>
      </p:sp>
      <p:pic>
        <p:nvPicPr>
          <p:cNvPr id="722" name="Google Shape;722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0950" y="12014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Parker Head Turtleneck by Lina Forner</a:t>
            </a:r>
            <a:endParaRPr/>
          </a:p>
        </p:txBody>
      </p:sp>
      <p:sp>
        <p:nvSpPr>
          <p:cNvPr id="728" name="Google Shape;728;p9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https://www.ravelry.com/projects/SocksyLady/parker-head</a:t>
            </a:r>
            <a:endParaRPr/>
          </a:p>
        </p:txBody>
      </p:sp>
      <p:sp>
        <p:nvSpPr>
          <p:cNvPr id="729" name="Google Shape;729;p99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Third Place</a:t>
            </a:r>
            <a:endParaRPr/>
          </a:p>
        </p:txBody>
      </p:sp>
      <p:sp>
        <p:nvSpPr>
          <p:cNvPr id="730" name="Google Shape;730;p99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Wingenhooven DK</a:t>
            </a:r>
            <a:endParaRPr/>
          </a:p>
        </p:txBody>
      </p:sp>
      <p:pic>
        <p:nvPicPr>
          <p:cNvPr id="731" name="Google Shape;73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125" y="11185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Lace Yoke Top by Lorna Morris</a:t>
            </a:r>
            <a:endParaRPr/>
          </a:p>
        </p:txBody>
      </p:sp>
      <p:sp>
        <p:nvSpPr>
          <p:cNvPr id="737" name="Google Shape;737;p100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Fourth Place</a:t>
            </a:r>
            <a:endParaRPr/>
          </a:p>
        </p:txBody>
      </p:sp>
      <p:sp>
        <p:nvSpPr>
          <p:cNvPr id="738" name="Google Shape;738;p100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Koigu KPPPM</a:t>
            </a:r>
            <a:endParaRPr/>
          </a:p>
        </p:txBody>
      </p:sp>
      <p:sp>
        <p:nvSpPr>
          <p:cNvPr id="739" name="Google Shape;739;p10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https://www.ravelry.com/patterns/library/kevat-4</a:t>
            </a:r>
            <a:r>
              <a:rPr lang="en-GB" sz="1000"/>
              <a:t> </a:t>
            </a:r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0450" y="11422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Gradient Top by Lina Forner</a:t>
            </a:r>
            <a:endParaRPr/>
          </a:p>
        </p:txBody>
      </p:sp>
      <p:sp>
        <p:nvSpPr>
          <p:cNvPr id="746" name="Google Shape;746;p10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https://www.ravelry.com/projects/SocksyLady/gradient-top</a:t>
            </a:r>
            <a:endParaRPr/>
          </a:p>
        </p:txBody>
      </p:sp>
      <p:sp>
        <p:nvSpPr>
          <p:cNvPr id="747" name="Google Shape;747;p101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Fifth Place</a:t>
            </a:r>
            <a:endParaRPr/>
          </a:p>
        </p:txBody>
      </p:sp>
      <p:sp>
        <p:nvSpPr>
          <p:cNvPr id="748" name="Google Shape;748;p101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Jo Sharpe Alpaca Silk Georgette</a:t>
            </a:r>
            <a:endParaRPr/>
          </a:p>
        </p:txBody>
      </p:sp>
      <p:pic>
        <p:nvPicPr>
          <p:cNvPr id="749" name="Google Shape;74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275" y="10636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Follow the Leader Cowl by Susan Hoskins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4549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https://www.ravelry.com/patterns/library/follow-the-leader-cowl</a:t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4450" y="1087150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 Sunday Sweater by Betty Bax</a:t>
            </a:r>
            <a:endParaRPr/>
          </a:p>
        </p:txBody>
      </p:sp>
      <p:sp>
        <p:nvSpPr>
          <p:cNvPr id="755" name="Google Shape;755;p102"/>
          <p:cNvSpPr txBox="1"/>
          <p:nvPr/>
        </p:nvSpPr>
        <p:spPr>
          <a:xfrm>
            <a:off x="6980300" y="531275"/>
            <a:ext cx="19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Sixth Place</a:t>
            </a:r>
            <a:endParaRPr/>
          </a:p>
        </p:txBody>
      </p:sp>
      <p:pic>
        <p:nvPicPr>
          <p:cNvPr id="756" name="Google Shape;75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087150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Autumn Armour Sweater by Amanda Mustard</a:t>
            </a:r>
            <a:endParaRPr/>
          </a:p>
        </p:txBody>
      </p:sp>
      <p:sp>
        <p:nvSpPr>
          <p:cNvPr id="762" name="Google Shape;762;p103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https://www.ravelry.com/projects/AmandaDianeM/elfmail</a:t>
            </a:r>
            <a:endParaRPr/>
          </a:p>
        </p:txBody>
      </p:sp>
      <p:sp>
        <p:nvSpPr>
          <p:cNvPr id="763" name="Google Shape;763;p103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Explorer Denali Sock</a:t>
            </a:r>
            <a:endParaRPr/>
          </a:p>
        </p:txBody>
      </p:sp>
      <p:pic>
        <p:nvPicPr>
          <p:cNvPr id="764" name="Google Shape;764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450" y="11777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Cable Sweater by Betty Bax</a:t>
            </a:r>
            <a:endParaRPr/>
          </a:p>
        </p:txBody>
      </p:sp>
      <p:sp>
        <p:nvSpPr>
          <p:cNvPr id="770" name="Google Shape;770;p104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Berroco</a:t>
            </a:r>
            <a:endParaRPr/>
          </a:p>
        </p:txBody>
      </p:sp>
      <p:pic>
        <p:nvPicPr>
          <p:cNvPr id="771" name="Google Shape;77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325" y="12251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Matching Cat Sweaters by Betty Bax</a:t>
            </a:r>
            <a:endParaRPr/>
          </a:p>
        </p:txBody>
      </p:sp>
      <p:sp>
        <p:nvSpPr>
          <p:cNvPr id="777" name="Google Shape;777;p105"/>
          <p:cNvSpPr txBox="1"/>
          <p:nvPr/>
        </p:nvSpPr>
        <p:spPr>
          <a:xfrm>
            <a:off x="6401525" y="4473525"/>
            <a:ext cx="263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Social Recognition Award</a:t>
            </a:r>
            <a:endParaRPr/>
          </a:p>
        </p:txBody>
      </p:sp>
      <p:pic>
        <p:nvPicPr>
          <p:cNvPr id="778" name="Google Shape;77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300" y="1017725"/>
            <a:ext cx="254669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394" y="10177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V-Back Tee by Dianne Littleton</a:t>
            </a:r>
            <a:endParaRPr/>
          </a:p>
        </p:txBody>
      </p:sp>
      <p:sp>
        <p:nvSpPr>
          <p:cNvPr id="785" name="Google Shape;785;p106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https://www.ravelry.com/patterns/library/the-v-back-tee-fingering</a:t>
            </a:r>
            <a:r>
              <a:rPr lang="en-GB" sz="1000"/>
              <a:t> </a:t>
            </a:r>
            <a:endParaRPr/>
          </a:p>
        </p:txBody>
      </p:sp>
      <p:pic>
        <p:nvPicPr>
          <p:cNvPr id="786" name="Google Shape;786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325" y="1036800"/>
            <a:ext cx="2492401" cy="373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Summer McVie Sweater by Jenn Dellow</a:t>
            </a:r>
            <a:endParaRPr/>
          </a:p>
        </p:txBody>
      </p:sp>
      <p:sp>
        <p:nvSpPr>
          <p:cNvPr id="792" name="Google Shape;792;p107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https://www.ravelry.com/projects/jkdellow/mcvie</a:t>
            </a:r>
            <a:endParaRPr/>
          </a:p>
        </p:txBody>
      </p:sp>
      <p:sp>
        <p:nvSpPr>
          <p:cNvPr id="793" name="Google Shape;793;p107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Holst Garn Coast Uld Bomuld</a:t>
            </a:r>
            <a:endParaRPr/>
          </a:p>
        </p:txBody>
      </p:sp>
      <p:pic>
        <p:nvPicPr>
          <p:cNvPr id="794" name="Google Shape;794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1150" y="1237025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Hidden Ridge Sweater by Lina Forner</a:t>
            </a:r>
            <a:endParaRPr/>
          </a:p>
        </p:txBody>
      </p:sp>
      <p:sp>
        <p:nvSpPr>
          <p:cNvPr id="800" name="Google Shape;800;p108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https://www.ravelry.com/projects/SocksyLady/hidden-ridge</a:t>
            </a:r>
            <a:endParaRPr/>
          </a:p>
        </p:txBody>
      </p:sp>
      <p:sp>
        <p:nvSpPr>
          <p:cNvPr id="801" name="Google Shape;801;p108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Adrienne Vittadini Donata</a:t>
            </a:r>
            <a:endParaRPr/>
          </a:p>
        </p:txBody>
      </p:sp>
      <p:pic>
        <p:nvPicPr>
          <p:cNvPr id="802" name="Google Shape;802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100" y="11777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Atlantique Vest by Lina Forner</a:t>
            </a:r>
            <a:endParaRPr/>
          </a:p>
        </p:txBody>
      </p:sp>
      <p:sp>
        <p:nvSpPr>
          <p:cNvPr id="808" name="Google Shape;808;p109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https://www.ravelry.com/projects/SocksyLady/atlantique</a:t>
            </a:r>
            <a:endParaRPr/>
          </a:p>
        </p:txBody>
      </p:sp>
      <p:sp>
        <p:nvSpPr>
          <p:cNvPr id="809" name="Google Shape;809;p109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Half &amp; Half Sock</a:t>
            </a:r>
            <a:endParaRPr/>
          </a:p>
        </p:txBody>
      </p:sp>
      <p:pic>
        <p:nvPicPr>
          <p:cNvPr id="810" name="Google Shape;810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6700" y="106365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Idril Top by Lina Forner</a:t>
            </a:r>
            <a:endParaRPr/>
          </a:p>
        </p:txBody>
      </p:sp>
      <p:sp>
        <p:nvSpPr>
          <p:cNvPr id="816" name="Google Shape;816;p110"/>
          <p:cNvSpPr txBox="1">
            <a:spLocks noGrp="1"/>
          </p:cNvSpPr>
          <p:nvPr>
            <p:ph type="body" idx="1"/>
          </p:nvPr>
        </p:nvSpPr>
        <p:spPr>
          <a:xfrm>
            <a:off x="311700" y="4427125"/>
            <a:ext cx="60351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3"/>
              </a:rPr>
              <a:t>https://www.ravelry.com/projects/SocksyLady/idril</a:t>
            </a:r>
            <a:endParaRPr/>
          </a:p>
        </p:txBody>
      </p:sp>
      <p:sp>
        <p:nvSpPr>
          <p:cNvPr id="817" name="Google Shape;817;p110"/>
          <p:cNvSpPr txBox="1"/>
          <p:nvPr/>
        </p:nvSpPr>
        <p:spPr>
          <a:xfrm>
            <a:off x="311700" y="1063650"/>
            <a:ext cx="67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Yarn:</a:t>
            </a:r>
            <a:r>
              <a:rPr lang="en-GB"/>
              <a:t> indigodragonfly Chameleon Sock</a:t>
            </a:r>
            <a:endParaRPr/>
          </a:p>
        </p:txBody>
      </p:sp>
      <p:pic>
        <p:nvPicPr>
          <p:cNvPr id="818" name="Google Shape;818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000" y="1035000"/>
            <a:ext cx="2249349" cy="337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Linen Top by Lorna Morris</a:t>
            </a:r>
            <a:endParaRPr/>
          </a:p>
        </p:txBody>
      </p:sp>
      <p:pic>
        <p:nvPicPr>
          <p:cNvPr id="824" name="Google Shape;82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650" y="1017725"/>
            <a:ext cx="254669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3415</Words>
  <Application>Microsoft Office PowerPoint</Application>
  <PresentationFormat>On-screen Show (16:9)</PresentationFormat>
  <Paragraphs>459</Paragraphs>
  <Slides>159</Slides>
  <Notes>159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1" baseType="lpstr">
      <vt:lpstr>Arial</vt:lpstr>
      <vt:lpstr>Simple Light</vt:lpstr>
      <vt:lpstr>2023 KWKG Adjudicated Show</vt:lpstr>
      <vt:lpstr>Category 1: Head &amp; Neck</vt:lpstr>
      <vt:lpstr>Fraternal Forever Scarf by Lynn Philips</vt:lpstr>
      <vt:lpstr>Follow the Leader Cowl by Laura Weeks</vt:lpstr>
      <vt:lpstr>Follow the Leader Cowl by Amanda Mustard</vt:lpstr>
      <vt:lpstr>Follow the Leader Cowl by Dianne Littleton</vt:lpstr>
      <vt:lpstr>Follow the Leader Cowl by Brooke Southgate</vt:lpstr>
      <vt:lpstr>Crochet Hat by Jen Horsepool</vt:lpstr>
      <vt:lpstr>Follow the Leader Cowl by Susan Hoskins</vt:lpstr>
      <vt:lpstr>Beanie by Susan McLeod</vt:lpstr>
      <vt:lpstr>Fusion Cowl by Susan McLeod</vt:lpstr>
      <vt:lpstr>Category 1: Head &amp; Neck</vt:lpstr>
      <vt:lpstr>Feather Headband by Brooke Southgate</vt:lpstr>
      <vt:lpstr>Planned Pooling Cowl by Laura Weeks</vt:lpstr>
      <vt:lpstr>Baby Hat by Debbie Bolt</vt:lpstr>
      <vt:lpstr>Fair Isle and I-Cord Scarf by Betty Bax</vt:lpstr>
      <vt:lpstr>Lighthouses of Maine Cowl by Laura Weeks</vt:lpstr>
      <vt:lpstr>Schneeflocken Hat by Miriam Heynen</vt:lpstr>
      <vt:lpstr>Slip Stitch Cowl by Miriam Heynen</vt:lpstr>
      <vt:lpstr>Beanie by Rosemary Kohler</vt:lpstr>
      <vt:lpstr>Stranded Whales Beanie by Susan McLeod</vt:lpstr>
      <vt:lpstr>Wellington Slipstitch Headband by Susan McLeod</vt:lpstr>
      <vt:lpstr>Category 1: Head &amp; Neck</vt:lpstr>
      <vt:lpstr>Fuck Cancer Hat by Mary Martin</vt:lpstr>
      <vt:lpstr>Beanie by Anne Blayney</vt:lpstr>
      <vt:lpstr>Brioche Beanie by Anne Blayney</vt:lpstr>
      <vt:lpstr>Wild Fields Beanie by Johanna Botari</vt:lpstr>
      <vt:lpstr>Talking Heads Hat by Lynne Sosnowski</vt:lpstr>
      <vt:lpstr>Adventagious Cowl by Lynne Sosnowski</vt:lpstr>
      <vt:lpstr>Category 2: Shoulders</vt:lpstr>
      <vt:lpstr>Stars In Your Hands Shawl by Amanda Mustard</vt:lpstr>
      <vt:lpstr>Gossamer Shawl by Laura Weeks</vt:lpstr>
      <vt:lpstr>Bulky Poncho by Susan McLeod</vt:lpstr>
      <vt:lpstr>Tunisian Crochet Shawl by Anne Blayney</vt:lpstr>
      <vt:lpstr>Quiet Bay Shawl by Dianne Littleton</vt:lpstr>
      <vt:lpstr>Brioche Tourist Shawl by Jenn Dellow</vt:lpstr>
      <vt:lpstr>Category 2: Shoulders</vt:lpstr>
      <vt:lpstr>Twists &amp; Turns Shawl by Susan Hoskins</vt:lpstr>
      <vt:lpstr>Wingspan Shawl by Lina Forner</vt:lpstr>
      <vt:lpstr>Painting Honeycombs Shawl by Lina Forner</vt:lpstr>
      <vt:lpstr>Blutenmeer Shawl by Lina Forner</vt:lpstr>
      <vt:lpstr>NightShade Shawl by Miriam Heynen</vt:lpstr>
      <vt:lpstr>Woven Chevrons Shawl by Brooke Southgate</vt:lpstr>
      <vt:lpstr>Hugshot Shawl by Brooke Southgate</vt:lpstr>
      <vt:lpstr>Impervious Shawl by Johanna Botari</vt:lpstr>
      <vt:lpstr>Shawlography Shawl by Johanna Botari</vt:lpstr>
      <vt:lpstr>Crossflower Shawl by Laura Weeks</vt:lpstr>
      <vt:lpstr>Twists &amp; Turns Shawl by Lina Forner</vt:lpstr>
      <vt:lpstr>Shawlography Shawl by Lina Forner</vt:lpstr>
      <vt:lpstr>Across the Waters Shawl by Lina Forner</vt:lpstr>
      <vt:lpstr>NightShade Shawl by Miriam Heynen</vt:lpstr>
      <vt:lpstr>Lavender Lake Shawl by Rosemary Kohler</vt:lpstr>
      <vt:lpstr>Carr Shawl by Susan Hoskins</vt:lpstr>
      <vt:lpstr>Zarya Shawl by Susan Hoskins</vt:lpstr>
      <vt:lpstr>Shawlography Shawl by Susan Hoskins</vt:lpstr>
      <vt:lpstr>Painting Honeycombs Shawl by Susan Hoskins</vt:lpstr>
      <vt:lpstr>Bonjour Hi Capelet by Susan Simanzik</vt:lpstr>
      <vt:lpstr>Category 2: Shoulders</vt:lpstr>
      <vt:lpstr>Lace Wedding Shawl by Michael Plauntz</vt:lpstr>
      <vt:lpstr>Fragmented Wrap by Mary Martin</vt:lpstr>
      <vt:lpstr>Painting Honeycombs Shawl by Michael Plauntz</vt:lpstr>
      <vt:lpstr>Radialactive Shawl by Cheryl McLeod</vt:lpstr>
      <vt:lpstr>Beaded Lace Shawl by Katherine Matthews</vt:lpstr>
      <vt:lpstr>Unicorn Stripes Wrap by Lynn Philips</vt:lpstr>
      <vt:lpstr>Payoff Shawl by Lynne Sosnowski</vt:lpstr>
      <vt:lpstr>Mosaic Shawl by Michael Plauntz</vt:lpstr>
      <vt:lpstr>Mohair Quiet Bay Shawl by Michael Plauntz</vt:lpstr>
      <vt:lpstr>Twists &amp; Turns Shawl by Michael Plauntz</vt:lpstr>
      <vt:lpstr>Wingspan Shawl by Michael Plauntz</vt:lpstr>
      <vt:lpstr>Category 3: Knees &amp; Body</vt:lpstr>
      <vt:lpstr>Brioche Pullover by Miriam Heynen</vt:lpstr>
      <vt:lpstr>Manzanita Sweater by Jenn Dellow</vt:lpstr>
      <vt:lpstr>Self-Designed Yoke Sweater by Dianne Littleton</vt:lpstr>
      <vt:lpstr>Streamline Tank by Dianne Littleton</vt:lpstr>
      <vt:lpstr>Kore Cable Cardigan by Dianne Littleton</vt:lpstr>
      <vt:lpstr>Vivi Cable Pullover by Rosemary Kohler</vt:lpstr>
      <vt:lpstr>Category 3: Knees &amp; Body</vt:lpstr>
      <vt:lpstr>Fair Isle Cardigan by Barbara Kerr</vt:lpstr>
      <vt:lpstr>Mastiha Cable Cardigan by Susan Hoskins</vt:lpstr>
      <vt:lpstr>Cabin Cardi by Miriam Heynen</vt:lpstr>
      <vt:lpstr>Endorphins Sweater by Betty Bax</vt:lpstr>
      <vt:lpstr>Camelia Pinecone Cardigan by Debbie Bolt</vt:lpstr>
      <vt:lpstr>Hudson Bay Cardigan by Miriam Heynen</vt:lpstr>
      <vt:lpstr>Category 3: Knees &amp; Body</vt:lpstr>
      <vt:lpstr>Dog Star Pullover by Barbara Kerr</vt:lpstr>
      <vt:lpstr>Rural Symphony Pullover by Amanda Mustard</vt:lpstr>
      <vt:lpstr>Parker Head Turtleneck by Lina Forner</vt:lpstr>
      <vt:lpstr>Lace Yoke Top by Lorna Morris</vt:lpstr>
      <vt:lpstr>Gradient Top by Lina Forner</vt:lpstr>
      <vt:lpstr>Red Sunday Sweater by Betty Bax</vt:lpstr>
      <vt:lpstr>Autumn Armour Sweater by Amanda Mustard</vt:lpstr>
      <vt:lpstr>Cable Sweater by Betty Bax</vt:lpstr>
      <vt:lpstr>Matching Cat Sweaters by Betty Bax</vt:lpstr>
      <vt:lpstr>V-Back Tee by Dianne Littleton</vt:lpstr>
      <vt:lpstr>Summer McVie Sweater by Jenn Dellow</vt:lpstr>
      <vt:lpstr>Hidden Ridge Sweater by Lina Forner</vt:lpstr>
      <vt:lpstr>Atlantique Vest by Lina Forner</vt:lpstr>
      <vt:lpstr>Idril Top by Lina Forner</vt:lpstr>
      <vt:lpstr>Linen Top by Lorna Morris</vt:lpstr>
      <vt:lpstr>Miala Sweater by Miriam Heynen</vt:lpstr>
      <vt:lpstr>Peacock Sweater by Miriam Heynen</vt:lpstr>
      <vt:lpstr>Finally Schneeflocken Sweater by Miriam Heynen</vt:lpstr>
      <vt:lpstr>Ranunculus Sweater by Miriam Heynen</vt:lpstr>
      <vt:lpstr>Lilah Pullover by Susan McLeod</vt:lpstr>
      <vt:lpstr>Ranunculus Sweater by Susan Simanzik</vt:lpstr>
      <vt:lpstr>Category 3: Knees &amp; Body</vt:lpstr>
      <vt:lpstr>Please Do Not Adjust Your Skirt by Lynne Sosnowski</vt:lpstr>
      <vt:lpstr>Basic Skirt by Debbie Bolt</vt:lpstr>
      <vt:lpstr>Cable Dress by Cheryl McLeod</vt:lpstr>
      <vt:lpstr>Julissa Pullover by Amanda Mustard</vt:lpstr>
      <vt:lpstr>Ink Sweater by Cheryl McLeod</vt:lpstr>
      <vt:lpstr>Mycroft Sweater by Victoria Lewin</vt:lpstr>
      <vt:lpstr>Beauty School Sweater by Victoria Lewin</vt:lpstr>
      <vt:lpstr>Category 4: Toes &amp; Fingers</vt:lpstr>
      <vt:lpstr>Purple Converse Slippers by Betty Bax</vt:lpstr>
      <vt:lpstr>Diagonal Socks by Laura Weeks</vt:lpstr>
      <vt:lpstr>Fair Isle Mittens by Linda Baird</vt:lpstr>
      <vt:lpstr>Phiolet Fingerless Gloves by Jenn Dellow</vt:lpstr>
      <vt:lpstr>Flap Mittens by Laura Weeks</vt:lpstr>
      <vt:lpstr>Spruce Mittens by Miriam Heynen</vt:lpstr>
      <vt:lpstr>Gro Mitts by Miriam Heynen</vt:lpstr>
      <vt:lpstr>Category 4: Toes &amp; Fingers</vt:lpstr>
      <vt:lpstr>2022 Fair Isle Mittens by Victoria Lewin</vt:lpstr>
      <vt:lpstr>Peregrinate Socks by Cheryl McLeod</vt:lpstr>
      <vt:lpstr>Lace Socks by Karen Ireland</vt:lpstr>
      <vt:lpstr>Rock and Sea Socks by Johanna Botari</vt:lpstr>
      <vt:lpstr>Fair Isle Mittens by Karen Ireland</vt:lpstr>
      <vt:lpstr>Basic Socks by Karen Ireland</vt:lpstr>
      <vt:lpstr>Kirkmichael Mittens by Karen Ireland</vt:lpstr>
      <vt:lpstr>Red Sequined Converse Slippers by Karen Ireland</vt:lpstr>
      <vt:lpstr>UnderHand Gloves by Lynne Sosnowski</vt:lpstr>
      <vt:lpstr>Category 5: Home</vt:lpstr>
      <vt:lpstr>Holiday Baubles Blanket by Dianne Littleton</vt:lpstr>
      <vt:lpstr>Jupiter by Miriam Heynen</vt:lpstr>
      <vt:lpstr>T-Rex by Karen Ireland</vt:lpstr>
      <vt:lpstr>Little Tomte by Susan McLeod</vt:lpstr>
      <vt:lpstr>Category 5: Home</vt:lpstr>
      <vt:lpstr>Mother Hen and Chicks by Karen Ireland</vt:lpstr>
      <vt:lpstr>Christmas Stockings by Victoria Lewin</vt:lpstr>
      <vt:lpstr>Starflower Blanket by Cheryl McLeod</vt:lpstr>
      <vt:lpstr>Bubbalub by Brooke Southgate</vt:lpstr>
      <vt:lpstr>Frankston Market Bag by Brooke Southgate</vt:lpstr>
      <vt:lpstr>Ophthalmosaurus by Brooke Southgate</vt:lpstr>
      <vt:lpstr>Dumpling Kitty by Brooke Southgate</vt:lpstr>
      <vt:lpstr>Meowna Lisa by Brooke Southgate</vt:lpstr>
      <vt:lpstr>Terror Bird by Brooke Southgate</vt:lpstr>
      <vt:lpstr>Blooming Baby Blanket by Mary Martin</vt:lpstr>
      <vt:lpstr>Santa Pillows by Miriam Heynen</vt:lpstr>
      <vt:lpstr>Mitred Blanket by Susan Simanzik</vt:lpstr>
      <vt:lpstr>Martha the Doll by Tasha Glover</vt:lpstr>
      <vt:lpstr>Florence the Doll by Tasha Glover</vt:lpstr>
      <vt:lpstr>Category 6: Multicraftual</vt:lpstr>
      <vt:lpstr>Swatch Knitting Bag by Joan Gough</vt:lpstr>
      <vt:lpstr>Dragon Baby Blanket by Miriam Heynen</vt:lpstr>
      <vt:lpstr>Rug Hook Knitters by Susan Simanzik</vt:lpstr>
      <vt:lpstr>Grainger Jacket by Anne Blayney</vt:lpstr>
      <vt:lpstr>Braided Together Tote Bag and Cowl by Laura Weeks</vt:lpstr>
      <vt:lpstr>Baby Yoda (Grogu) by Lorna Morris</vt:lpstr>
      <vt:lpstr>Lyyli Project Bag by Susan McLeod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KWKG Adjudicated Show</dc:title>
  <dc:creator>Jennifer Dellow</dc:creator>
  <cp:lastModifiedBy>Jennifer Dellow</cp:lastModifiedBy>
  <cp:revision>1</cp:revision>
  <dcterms:modified xsi:type="dcterms:W3CDTF">2023-07-13T15:00:09Z</dcterms:modified>
</cp:coreProperties>
</file>